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81" r:id="rId4"/>
    <p:sldId id="282" r:id="rId5"/>
    <p:sldId id="264" r:id="rId6"/>
    <p:sldId id="284" r:id="rId7"/>
    <p:sldId id="283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95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93AB4-7F2D-4D48-851E-52B94417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4A1302-7E59-418D-8C92-43E17292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6BB8B9-CDCB-4CDC-845D-BB38F9EF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47AE85-120D-4B17-9A7A-DA2E7A2B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F77638-79A7-45D3-A03A-41DC87B2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41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431E-CB7F-4682-ACCA-995CDB41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5CDAC8-B5C6-4763-AFCC-3D44C0EEF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F35F7-57E7-480B-B875-7B6CAC4F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7FBBA8-17D6-4185-A25C-F5C5F138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079122-390C-479C-8B6C-E4991464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7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FA50F8F-EFCD-4A53-9255-F592C28F1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4923CE-0B7F-4C80-B1F3-FC9CA7770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AEAE3E-3D7C-43E1-8841-D09C6048C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C0F56-F651-47CD-8327-15E5A9DD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0CFE06-86AC-4477-B4F2-05BD7F5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01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3058FF-6F9F-4781-99CC-6BC6B43A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46579C-E031-4B85-8BCF-F56EAC4BF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54F196-5261-409A-BEAC-F9417323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72CDFB-AA95-4BC1-86C4-F46C66FB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9B0A7C-3ADA-4C0B-8570-FBE11E5A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6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9C35E-754B-4D1B-B3AC-C77E2FD3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8A7D92-212A-42C5-B3C3-A6A98F45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3546F2-E783-4B58-9EA4-C90073D9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A894C3-63D7-4A0B-BB1D-0ACFE05D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225A26-DFE9-4F4A-AB8D-829BBE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76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84CDF0-E13C-44FB-AD12-20B44D6D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A6EA6-0E65-4E59-A34B-D26E017F2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6AED75-8396-4483-A9A0-1C90C77BE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A9A01E-B0AF-4BDF-8AB5-040F07F4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9A5999-8969-4835-B5DE-09BAFC4D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AB81B3-41BC-4A62-BA80-06EC0364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33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D0BC07-3B3A-49C8-BBBC-D9B7D6AD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B96E53-EF17-4463-A6C6-A1E7B35F4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5587610-973D-43E0-99A6-454550C8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0C0E09A-3B99-48CE-9976-DED1C9036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3A1F246-2E44-40A7-9141-DB072BDD3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D122F6-8A5F-4BF5-8F92-706F9E9D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67F395-AC36-43D1-B771-85C40A2B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0ECDD0-1AE4-46CA-AA13-D12CC619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36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6A603-E28A-40D7-BD5F-CEF6DB2C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F05F1C-EAD5-4CBD-B29C-52263940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B32169-B251-41E9-AB5A-014D5DB1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571CAA-178B-472F-B02F-79D36D1C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6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29C2F4E-D195-4D60-97E2-A4B5DFAC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273412-93B3-4AA7-9D9E-74FE731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188941-AE93-4925-8E16-4786AB47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58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0F36A3-A92E-4C6E-AC56-06957ED2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7BC6F9-43D4-4534-8253-EFAB299B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E02F96-6AAE-4C13-848F-3F4C8622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BEA8-8CEE-42EE-9499-EAFFDB8B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99B8E8-A872-43F2-BACE-E635E440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FD97C6-13B3-41A0-8046-2243E7FF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1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A228A-3167-4C69-A59F-154FBA5C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DC8C35-07C7-49AC-B843-4A4EEFD0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0676E7-266C-417B-B9A2-FA48EACA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ACB9DD-FD5B-493A-ADF2-D0614C0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AAAC16-8A6F-4B2F-A877-805F3C3D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C1E671-4957-402E-8961-61276B28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68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AF11136-7D49-4499-BE15-F69CAB05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CB4260-89CA-46F8-B8AB-93153755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CB0C1-C198-4104-A961-0409889D6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A319-CB8D-4ACD-9A73-9322DF6B07DD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BE580D-9ABE-453D-B2A7-156C8B50A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01EE9E-63D1-4CFA-99CE-4747081A6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EC77-9816-4030-B35E-E4B0C3AF94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bcplan.or.k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2DF53B-F850-4593-9A5F-7A435F8F5694}"/>
              </a:ext>
            </a:extLst>
          </p:cNvPr>
          <p:cNvSpPr/>
          <p:nvPr/>
        </p:nvSpPr>
        <p:spPr>
          <a:xfrm>
            <a:off x="0" y="6381328"/>
            <a:ext cx="12192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3816D1E-BAFF-44A0-B723-C2B03C2EE8B5}"/>
              </a:ext>
            </a:extLst>
          </p:cNvPr>
          <p:cNvGrpSpPr/>
          <p:nvPr/>
        </p:nvGrpSpPr>
        <p:grpSpPr>
          <a:xfrm>
            <a:off x="7166869" y="6486470"/>
            <a:ext cx="4715735" cy="266388"/>
            <a:chOff x="4283968" y="6474980"/>
            <a:chExt cx="4715735" cy="2663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0274AF-82BF-4EA9-AC2C-ECBFAF6BD53B}"/>
                </a:ext>
              </a:extLst>
            </p:cNvPr>
            <p:cNvSpPr txBox="1"/>
            <p:nvPr/>
          </p:nvSpPr>
          <p:spPr>
            <a:xfrm>
              <a:off x="4283968" y="6503174"/>
              <a:ext cx="3527216" cy="238194"/>
            </a:xfrm>
            <a:prstGeom prst="rect">
              <a:avLst/>
            </a:prstGeom>
            <a:noFill/>
          </p:spPr>
          <p:txBody>
            <a:bodyPr wrap="none" lIns="98727" tIns="49365" rIns="98727" bIns="49365" rtlCol="0">
              <a:spAutoFit/>
            </a:bodyPr>
            <a:lstStyle/>
            <a:p>
              <a:pPr algn="r"/>
              <a:r>
                <a:rPr lang="en-US" altLang="ko-KR" sz="900" dirty="0">
                  <a:latin typeface="Arial Black" pitchFamily="34" charset="0"/>
                  <a:ea typeface="Cambria Math" pitchFamily="18" charset="0"/>
                </a:rPr>
                <a:t>THE SUWON CHAMBER OF COMMERCE &amp; INDUSTRY</a:t>
              </a:r>
              <a:endParaRPr lang="ko-KR" altLang="en-US" sz="900" dirty="0">
                <a:latin typeface="Arial Black" pitchFamily="34" charset="0"/>
              </a:endParaRP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CBEF20E-7DDF-47DC-98F9-D04493CB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186" y="6474980"/>
              <a:ext cx="1188517" cy="254682"/>
            </a:xfrm>
            <a:prstGeom prst="rect">
              <a:avLst/>
            </a:prstGeom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49AF295B-F206-4D5C-B1C8-523005800736}"/>
              </a:ext>
            </a:extLst>
          </p:cNvPr>
          <p:cNvSpPr/>
          <p:nvPr/>
        </p:nvSpPr>
        <p:spPr>
          <a:xfrm>
            <a:off x="0" y="0"/>
            <a:ext cx="12192000" cy="322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2E487-116B-4A1C-AFB4-865B0FC29BC8}"/>
              </a:ext>
            </a:extLst>
          </p:cNvPr>
          <p:cNvSpPr txBox="1"/>
          <p:nvPr/>
        </p:nvSpPr>
        <p:spPr>
          <a:xfrm>
            <a:off x="713498" y="889625"/>
            <a:ext cx="10765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청년재직자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내일채움공제</a:t>
            </a:r>
            <a:endParaRPr lang="en-US" altLang="ko-KR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온라인 청약신청 매뉴얼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청년용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81149-F611-4C80-8A8A-4CB71330590D}"/>
              </a:ext>
            </a:extLst>
          </p:cNvPr>
          <p:cNvSpPr txBox="1"/>
          <p:nvPr/>
        </p:nvSpPr>
        <p:spPr>
          <a:xfrm>
            <a:off x="123825" y="3469094"/>
            <a:ext cx="793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※ </a:t>
            </a:r>
            <a:r>
              <a:rPr lang="ko-KR" altLang="en-US" b="1" dirty="0"/>
              <a:t>청약신청은 기업이 먼저 신청완료 한 후</a:t>
            </a:r>
            <a:r>
              <a:rPr lang="en-US" altLang="ko-KR" b="1" dirty="0"/>
              <a:t>, </a:t>
            </a:r>
            <a:r>
              <a:rPr lang="ko-KR" altLang="en-US" b="1" dirty="0"/>
              <a:t>핵심인력이 </a:t>
            </a:r>
            <a:r>
              <a:rPr lang="ko-KR" altLang="en-US" b="1" dirty="0" err="1"/>
              <a:t>신청가능합니다</a:t>
            </a:r>
            <a:r>
              <a:rPr lang="en-US" altLang="ko-KR" b="1" dirty="0"/>
              <a:t>.</a:t>
            </a:r>
          </a:p>
          <a:p>
            <a:endParaRPr lang="ko-KR" altLang="en-US" b="1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CC66CAC-7EA9-46F4-B474-059EE094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938" y="5055640"/>
            <a:ext cx="2120900" cy="952500"/>
          </a:xfrm>
          <a:prstGeom prst="rect">
            <a:avLst/>
          </a:prstGeom>
          <a:noFill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C27FA69-5097-4040-A3EA-9EECA0AD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1369" y="4843231"/>
            <a:ext cx="2921000" cy="1016000"/>
          </a:xfrm>
          <a:prstGeom prst="rect">
            <a:avLst/>
          </a:prstGeom>
          <a:noFill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898702C-B9D3-489E-AE0C-9999A8DD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22" y="4873919"/>
            <a:ext cx="2444726" cy="10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407154" y="5856478"/>
            <a:ext cx="1282191" cy="524763"/>
          </a:xfrm>
          <a:custGeom>
            <a:avLst/>
            <a:gdLst>
              <a:gd name="connsiteX0" fmla="*/ 6350 w 1282191"/>
              <a:gd name="connsiteY0" fmla="*/ 6350 h 524763"/>
              <a:gd name="connsiteX1" fmla="*/ 1275841 w 1282191"/>
              <a:gd name="connsiteY1" fmla="*/ 6350 h 524763"/>
              <a:gd name="connsiteX2" fmla="*/ 1275841 w 1282191"/>
              <a:gd name="connsiteY2" fmla="*/ 518413 h 524763"/>
              <a:gd name="connsiteX3" fmla="*/ 6350 w 1282191"/>
              <a:gd name="connsiteY3" fmla="*/ 518413 h 524763"/>
              <a:gd name="connsiteX4" fmla="*/ 6350 w 1282191"/>
              <a:gd name="connsiteY4" fmla="*/ 6350 h 524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82191" h="524763">
                <a:moveTo>
                  <a:pt x="6350" y="6350"/>
                </a:moveTo>
                <a:lnTo>
                  <a:pt x="1275841" y="6350"/>
                </a:lnTo>
                <a:lnTo>
                  <a:pt x="1275841" y="518413"/>
                </a:lnTo>
                <a:lnTo>
                  <a:pt x="6350" y="51841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428998" y="5878347"/>
            <a:ext cx="1238503" cy="481025"/>
          </a:xfrm>
          <a:custGeom>
            <a:avLst/>
            <a:gdLst>
              <a:gd name="connsiteX0" fmla="*/ 6350 w 1238503"/>
              <a:gd name="connsiteY0" fmla="*/ 6350 h 481025"/>
              <a:gd name="connsiteX1" fmla="*/ 6350 w 1238503"/>
              <a:gd name="connsiteY1" fmla="*/ 474675 h 481025"/>
              <a:gd name="connsiteX2" fmla="*/ 1232153 w 1238503"/>
              <a:gd name="connsiteY2" fmla="*/ 474675 h 481025"/>
              <a:gd name="connsiteX3" fmla="*/ 1232153 w 1238503"/>
              <a:gd name="connsiteY3" fmla="*/ 6350 h 481025"/>
              <a:gd name="connsiteX4" fmla="*/ 6350 w 1238503"/>
              <a:gd name="connsiteY4" fmla="*/ 6350 h 481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38503" h="481025">
                <a:moveTo>
                  <a:pt x="6350" y="6350"/>
                </a:moveTo>
                <a:lnTo>
                  <a:pt x="6350" y="474675"/>
                </a:lnTo>
                <a:lnTo>
                  <a:pt x="1232153" y="474675"/>
                </a:lnTo>
                <a:lnTo>
                  <a:pt x="1232153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330451" y="2631948"/>
            <a:ext cx="1094231" cy="152400"/>
          </a:xfrm>
          <a:custGeom>
            <a:avLst/>
            <a:gdLst>
              <a:gd name="connsiteX0" fmla="*/ 0 w 1094231"/>
              <a:gd name="connsiteY0" fmla="*/ 152400 h 152400"/>
              <a:gd name="connsiteX1" fmla="*/ 1094231 w 1094231"/>
              <a:gd name="connsiteY1" fmla="*/ 152400 h 152400"/>
              <a:gd name="connsiteX2" fmla="*/ 1094231 w 1094231"/>
              <a:gd name="connsiteY2" fmla="*/ 0 h 152400"/>
              <a:gd name="connsiteX3" fmla="*/ 0 w 1094231"/>
              <a:gd name="connsiteY3" fmla="*/ 0 h 152400"/>
              <a:gd name="connsiteX4" fmla="*/ 0 w 1094231"/>
              <a:gd name="connsiteY4" fmla="*/ 152400 h 15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4231" h="152400">
                <a:moveTo>
                  <a:pt x="0" y="152400"/>
                </a:moveTo>
                <a:lnTo>
                  <a:pt x="1094231" y="152400"/>
                </a:lnTo>
                <a:lnTo>
                  <a:pt x="1094231" y="0"/>
                </a:lnTo>
                <a:lnTo>
                  <a:pt x="0" y="0"/>
                </a:lnTo>
                <a:lnTo>
                  <a:pt x="0" y="15240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24101" y="2625598"/>
            <a:ext cx="1106931" cy="165100"/>
          </a:xfrm>
          <a:custGeom>
            <a:avLst/>
            <a:gdLst>
              <a:gd name="connsiteX0" fmla="*/ 6350 w 1106931"/>
              <a:gd name="connsiteY0" fmla="*/ 158750 h 165100"/>
              <a:gd name="connsiteX1" fmla="*/ 1100581 w 1106931"/>
              <a:gd name="connsiteY1" fmla="*/ 158750 h 165100"/>
              <a:gd name="connsiteX2" fmla="*/ 1100581 w 1106931"/>
              <a:gd name="connsiteY2" fmla="*/ 6350 h 165100"/>
              <a:gd name="connsiteX3" fmla="*/ 6350 w 1106931"/>
              <a:gd name="connsiteY3" fmla="*/ 6350 h 165100"/>
              <a:gd name="connsiteX4" fmla="*/ 6350 w 1106931"/>
              <a:gd name="connsiteY4" fmla="*/ 158750 h 165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06931" h="165100">
                <a:moveTo>
                  <a:pt x="6350" y="158750"/>
                </a:moveTo>
                <a:lnTo>
                  <a:pt x="1100581" y="158750"/>
                </a:lnTo>
                <a:lnTo>
                  <a:pt x="1100581" y="6350"/>
                </a:lnTo>
                <a:lnTo>
                  <a:pt x="6350" y="6350"/>
                </a:lnTo>
                <a:lnTo>
                  <a:pt x="6350" y="158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30451" y="3436620"/>
            <a:ext cx="1094231" cy="152400"/>
          </a:xfrm>
          <a:custGeom>
            <a:avLst/>
            <a:gdLst>
              <a:gd name="connsiteX0" fmla="*/ 0 w 1094231"/>
              <a:gd name="connsiteY0" fmla="*/ 152400 h 152400"/>
              <a:gd name="connsiteX1" fmla="*/ 1094231 w 1094231"/>
              <a:gd name="connsiteY1" fmla="*/ 152400 h 152400"/>
              <a:gd name="connsiteX2" fmla="*/ 1094231 w 1094231"/>
              <a:gd name="connsiteY2" fmla="*/ 0 h 152400"/>
              <a:gd name="connsiteX3" fmla="*/ 0 w 1094231"/>
              <a:gd name="connsiteY3" fmla="*/ 0 h 152400"/>
              <a:gd name="connsiteX4" fmla="*/ 0 w 1094231"/>
              <a:gd name="connsiteY4" fmla="*/ 152400 h 15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4231" h="152400">
                <a:moveTo>
                  <a:pt x="0" y="152400"/>
                </a:moveTo>
                <a:lnTo>
                  <a:pt x="1094231" y="152400"/>
                </a:lnTo>
                <a:lnTo>
                  <a:pt x="1094231" y="0"/>
                </a:lnTo>
                <a:lnTo>
                  <a:pt x="0" y="0"/>
                </a:lnTo>
                <a:lnTo>
                  <a:pt x="0" y="15240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324101" y="3430270"/>
            <a:ext cx="1106931" cy="165100"/>
          </a:xfrm>
          <a:custGeom>
            <a:avLst/>
            <a:gdLst>
              <a:gd name="connsiteX0" fmla="*/ 6350 w 1106931"/>
              <a:gd name="connsiteY0" fmla="*/ 158750 h 165100"/>
              <a:gd name="connsiteX1" fmla="*/ 1100581 w 1106931"/>
              <a:gd name="connsiteY1" fmla="*/ 158750 h 165100"/>
              <a:gd name="connsiteX2" fmla="*/ 1100581 w 1106931"/>
              <a:gd name="connsiteY2" fmla="*/ 6350 h 165100"/>
              <a:gd name="connsiteX3" fmla="*/ 6350 w 1106931"/>
              <a:gd name="connsiteY3" fmla="*/ 6350 h 165100"/>
              <a:gd name="connsiteX4" fmla="*/ 6350 w 1106931"/>
              <a:gd name="connsiteY4" fmla="*/ 158750 h 165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06931" h="165100">
                <a:moveTo>
                  <a:pt x="6350" y="158750"/>
                </a:moveTo>
                <a:lnTo>
                  <a:pt x="1100581" y="158750"/>
                </a:lnTo>
                <a:lnTo>
                  <a:pt x="1100581" y="6350"/>
                </a:lnTo>
                <a:lnTo>
                  <a:pt x="6350" y="6350"/>
                </a:lnTo>
                <a:lnTo>
                  <a:pt x="6350" y="158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30451" y="3899916"/>
            <a:ext cx="1094231" cy="152400"/>
          </a:xfrm>
          <a:custGeom>
            <a:avLst/>
            <a:gdLst>
              <a:gd name="connsiteX0" fmla="*/ 0 w 1094231"/>
              <a:gd name="connsiteY0" fmla="*/ 152400 h 152400"/>
              <a:gd name="connsiteX1" fmla="*/ 1094231 w 1094231"/>
              <a:gd name="connsiteY1" fmla="*/ 152400 h 152400"/>
              <a:gd name="connsiteX2" fmla="*/ 1094231 w 1094231"/>
              <a:gd name="connsiteY2" fmla="*/ 0 h 152400"/>
              <a:gd name="connsiteX3" fmla="*/ 0 w 1094231"/>
              <a:gd name="connsiteY3" fmla="*/ 0 h 152400"/>
              <a:gd name="connsiteX4" fmla="*/ 0 w 1094231"/>
              <a:gd name="connsiteY4" fmla="*/ 152400 h 15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4231" h="152400">
                <a:moveTo>
                  <a:pt x="0" y="152400"/>
                </a:moveTo>
                <a:lnTo>
                  <a:pt x="1094231" y="152400"/>
                </a:lnTo>
                <a:lnTo>
                  <a:pt x="1094231" y="0"/>
                </a:lnTo>
                <a:lnTo>
                  <a:pt x="0" y="0"/>
                </a:lnTo>
                <a:lnTo>
                  <a:pt x="0" y="15240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24101" y="3893566"/>
            <a:ext cx="1106931" cy="165100"/>
          </a:xfrm>
          <a:custGeom>
            <a:avLst/>
            <a:gdLst>
              <a:gd name="connsiteX0" fmla="*/ 6350 w 1106931"/>
              <a:gd name="connsiteY0" fmla="*/ 158750 h 165100"/>
              <a:gd name="connsiteX1" fmla="*/ 1100581 w 1106931"/>
              <a:gd name="connsiteY1" fmla="*/ 158750 h 165100"/>
              <a:gd name="connsiteX2" fmla="*/ 1100581 w 1106931"/>
              <a:gd name="connsiteY2" fmla="*/ 6350 h 165100"/>
              <a:gd name="connsiteX3" fmla="*/ 6350 w 1106931"/>
              <a:gd name="connsiteY3" fmla="*/ 6350 h 165100"/>
              <a:gd name="connsiteX4" fmla="*/ 6350 w 1106931"/>
              <a:gd name="connsiteY4" fmla="*/ 158750 h 165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06931" h="165100">
                <a:moveTo>
                  <a:pt x="6350" y="158750"/>
                </a:moveTo>
                <a:lnTo>
                  <a:pt x="1100581" y="158750"/>
                </a:lnTo>
                <a:lnTo>
                  <a:pt x="1100581" y="6350"/>
                </a:lnTo>
                <a:lnTo>
                  <a:pt x="6350" y="6350"/>
                </a:lnTo>
                <a:lnTo>
                  <a:pt x="6350" y="158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30451" y="5184648"/>
            <a:ext cx="1094231" cy="152400"/>
          </a:xfrm>
          <a:custGeom>
            <a:avLst/>
            <a:gdLst>
              <a:gd name="connsiteX0" fmla="*/ 0 w 1094231"/>
              <a:gd name="connsiteY0" fmla="*/ 152400 h 152400"/>
              <a:gd name="connsiteX1" fmla="*/ 1094231 w 1094231"/>
              <a:gd name="connsiteY1" fmla="*/ 152400 h 152400"/>
              <a:gd name="connsiteX2" fmla="*/ 1094231 w 1094231"/>
              <a:gd name="connsiteY2" fmla="*/ 0 h 152400"/>
              <a:gd name="connsiteX3" fmla="*/ 0 w 1094231"/>
              <a:gd name="connsiteY3" fmla="*/ 0 h 152400"/>
              <a:gd name="connsiteX4" fmla="*/ 0 w 1094231"/>
              <a:gd name="connsiteY4" fmla="*/ 152400 h 152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4231" h="152400">
                <a:moveTo>
                  <a:pt x="0" y="152400"/>
                </a:moveTo>
                <a:lnTo>
                  <a:pt x="1094231" y="152400"/>
                </a:lnTo>
                <a:lnTo>
                  <a:pt x="1094231" y="0"/>
                </a:lnTo>
                <a:lnTo>
                  <a:pt x="0" y="0"/>
                </a:lnTo>
                <a:lnTo>
                  <a:pt x="0" y="15240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24101" y="5178298"/>
            <a:ext cx="1106931" cy="165100"/>
          </a:xfrm>
          <a:custGeom>
            <a:avLst/>
            <a:gdLst>
              <a:gd name="connsiteX0" fmla="*/ 6350 w 1106931"/>
              <a:gd name="connsiteY0" fmla="*/ 158750 h 165100"/>
              <a:gd name="connsiteX1" fmla="*/ 1100581 w 1106931"/>
              <a:gd name="connsiteY1" fmla="*/ 158750 h 165100"/>
              <a:gd name="connsiteX2" fmla="*/ 1100581 w 1106931"/>
              <a:gd name="connsiteY2" fmla="*/ 6350 h 165100"/>
              <a:gd name="connsiteX3" fmla="*/ 6350 w 1106931"/>
              <a:gd name="connsiteY3" fmla="*/ 6350 h 165100"/>
              <a:gd name="connsiteX4" fmla="*/ 6350 w 1106931"/>
              <a:gd name="connsiteY4" fmla="*/ 158750 h 165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06931" h="165100">
                <a:moveTo>
                  <a:pt x="6350" y="158750"/>
                </a:moveTo>
                <a:lnTo>
                  <a:pt x="1100581" y="158750"/>
                </a:lnTo>
                <a:lnTo>
                  <a:pt x="1100581" y="6350"/>
                </a:lnTo>
                <a:lnTo>
                  <a:pt x="6350" y="6350"/>
                </a:lnTo>
                <a:lnTo>
                  <a:pt x="6350" y="158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6614" y="2415286"/>
            <a:ext cx="7451343" cy="3281680"/>
          </a:xfrm>
          <a:custGeom>
            <a:avLst/>
            <a:gdLst>
              <a:gd name="connsiteX0" fmla="*/ 6350 w 7451343"/>
              <a:gd name="connsiteY0" fmla="*/ 6350 h 3281680"/>
              <a:gd name="connsiteX1" fmla="*/ 7444993 w 7451343"/>
              <a:gd name="connsiteY1" fmla="*/ 6350 h 3281680"/>
              <a:gd name="connsiteX2" fmla="*/ 7444993 w 7451343"/>
              <a:gd name="connsiteY2" fmla="*/ 3275330 h 3281680"/>
              <a:gd name="connsiteX3" fmla="*/ 6350 w 7451343"/>
              <a:gd name="connsiteY3" fmla="*/ 3275330 h 3281680"/>
              <a:gd name="connsiteX4" fmla="*/ 6350 w 7451343"/>
              <a:gd name="connsiteY4" fmla="*/ 6350 h 32816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51343" h="3281680">
                <a:moveTo>
                  <a:pt x="6350" y="6350"/>
                </a:moveTo>
                <a:lnTo>
                  <a:pt x="7444993" y="6350"/>
                </a:lnTo>
                <a:lnTo>
                  <a:pt x="7444993" y="3275330"/>
                </a:lnTo>
                <a:lnTo>
                  <a:pt x="6350" y="327533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10709" y="2439416"/>
            <a:ext cx="7403118" cy="3233457"/>
          </a:xfrm>
          <a:custGeom>
            <a:avLst/>
            <a:gdLst>
              <a:gd name="connsiteX0" fmla="*/ 6350 w 7403118"/>
              <a:gd name="connsiteY0" fmla="*/ 6350 h 3233457"/>
              <a:gd name="connsiteX1" fmla="*/ 6350 w 7403118"/>
              <a:gd name="connsiteY1" fmla="*/ 3227107 h 3233457"/>
              <a:gd name="connsiteX2" fmla="*/ 7396768 w 7403118"/>
              <a:gd name="connsiteY2" fmla="*/ 3227107 h 3233457"/>
              <a:gd name="connsiteX3" fmla="*/ 7396768 w 7403118"/>
              <a:gd name="connsiteY3" fmla="*/ 6350 h 3233457"/>
              <a:gd name="connsiteX4" fmla="*/ 6350 w 7403118"/>
              <a:gd name="connsiteY4" fmla="*/ 6350 h 3233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03118" h="3233457">
                <a:moveTo>
                  <a:pt x="6350" y="6350"/>
                </a:moveTo>
                <a:lnTo>
                  <a:pt x="6350" y="3227107"/>
                </a:lnTo>
                <a:lnTo>
                  <a:pt x="7396768" y="3227107"/>
                </a:lnTo>
                <a:lnTo>
                  <a:pt x="739676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0292" y="2307336"/>
            <a:ext cx="307848" cy="309371"/>
          </a:xfrm>
          <a:custGeom>
            <a:avLst/>
            <a:gdLst>
              <a:gd name="connsiteX0" fmla="*/ 0 w 307848"/>
              <a:gd name="connsiteY0" fmla="*/ 154685 h 309371"/>
              <a:gd name="connsiteX1" fmla="*/ 153924 w 307848"/>
              <a:gd name="connsiteY1" fmla="*/ 0 h 309371"/>
              <a:gd name="connsiteX2" fmla="*/ 307848 w 307848"/>
              <a:gd name="connsiteY2" fmla="*/ 154685 h 309371"/>
              <a:gd name="connsiteX3" fmla="*/ 153924 w 307848"/>
              <a:gd name="connsiteY3" fmla="*/ 309371 h 309371"/>
              <a:gd name="connsiteX4" fmla="*/ 0 w 307848"/>
              <a:gd name="connsiteY4" fmla="*/ 154685 h 309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1">
                <a:moveTo>
                  <a:pt x="0" y="154685"/>
                </a:moveTo>
                <a:cubicBezTo>
                  <a:pt x="0" y="69214"/>
                  <a:pt x="68914" y="0"/>
                  <a:pt x="153924" y="0"/>
                </a:cubicBezTo>
                <a:cubicBezTo>
                  <a:pt x="238937" y="0"/>
                  <a:pt x="307848" y="69214"/>
                  <a:pt x="307848" y="154685"/>
                </a:cubicBezTo>
                <a:cubicBezTo>
                  <a:pt x="307848" y="240156"/>
                  <a:pt x="238937" y="309371"/>
                  <a:pt x="153924" y="309371"/>
                </a:cubicBezTo>
                <a:cubicBezTo>
                  <a:pt x="68914" y="309371"/>
                  <a:pt x="0" y="240156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3942" y="2300986"/>
            <a:ext cx="320548" cy="322071"/>
          </a:xfrm>
          <a:custGeom>
            <a:avLst/>
            <a:gdLst>
              <a:gd name="connsiteX0" fmla="*/ 6350 w 320548"/>
              <a:gd name="connsiteY0" fmla="*/ 161035 h 322071"/>
              <a:gd name="connsiteX1" fmla="*/ 160274 w 320548"/>
              <a:gd name="connsiteY1" fmla="*/ 6350 h 322071"/>
              <a:gd name="connsiteX2" fmla="*/ 314198 w 320548"/>
              <a:gd name="connsiteY2" fmla="*/ 161035 h 322071"/>
              <a:gd name="connsiteX3" fmla="*/ 160274 w 320548"/>
              <a:gd name="connsiteY3" fmla="*/ 315721 h 322071"/>
              <a:gd name="connsiteX4" fmla="*/ 6350 w 320548"/>
              <a:gd name="connsiteY4" fmla="*/ 161035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1">
                <a:moveTo>
                  <a:pt x="6350" y="161035"/>
                </a:moveTo>
                <a:cubicBezTo>
                  <a:pt x="6350" y="75564"/>
                  <a:pt x="75264" y="6350"/>
                  <a:pt x="160274" y="6350"/>
                </a:cubicBezTo>
                <a:cubicBezTo>
                  <a:pt x="245287" y="6350"/>
                  <a:pt x="314198" y="75564"/>
                  <a:pt x="314198" y="161035"/>
                </a:cubicBezTo>
                <a:cubicBezTo>
                  <a:pt x="314198" y="246506"/>
                  <a:pt x="245287" y="315721"/>
                  <a:pt x="160274" y="315721"/>
                </a:cubicBezTo>
                <a:cubicBezTo>
                  <a:pt x="75264" y="315721"/>
                  <a:pt x="6350" y="246506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600"/>
            <a:ext cx="7543800" cy="52197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5854700"/>
            <a:ext cx="74168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84371" y="2772335"/>
            <a:ext cx="3767057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06400" algn="l"/>
                <a:tab pos="419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00" dirty="0">
                <a:latin typeface="Times New Roman" pitchFamily="18" charset="0"/>
                <a:cs typeface="Times New Roman" pitchFamily="18" charset="0"/>
              </a:rPr>
              <a:t>청년근로자정보를 입력 합니다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406400" algn="l"/>
                <a:tab pos="419100" algn="l"/>
              </a:tabLst>
            </a:pP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406400" algn="l"/>
                <a:tab pos="419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14. </a:t>
            </a: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최종제출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누릅니다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406400" algn="l"/>
                <a:tab pos="419100" algn="l"/>
              </a:tabLst>
            </a:pPr>
            <a:r>
              <a:rPr lang="en-US" altLang="zh-CN" dirty="0"/>
              <a:t>		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최종제출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이후에는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수정이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불가합니다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3A6DA63-5831-40F0-85C0-23505AF3EC2C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0382050F-7F71-42BD-A35D-50492D787E17}"/>
              </a:ext>
            </a:extLst>
          </p:cNvPr>
          <p:cNvSpPr/>
          <p:nvPr/>
        </p:nvSpPr>
        <p:spPr>
          <a:xfrm>
            <a:off x="127000" y="1283716"/>
            <a:ext cx="693636" cy="352853"/>
          </a:xfrm>
          <a:prstGeom prst="wedgeRectCallout">
            <a:avLst>
              <a:gd name="adj1" fmla="val -22721"/>
              <a:gd name="adj2" fmla="val 1352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13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말풍선: 사각형 22">
            <a:extLst>
              <a:ext uri="{FF2B5EF4-FFF2-40B4-BE49-F238E27FC236}">
                <a16:creationId xmlns:a16="http://schemas.microsoft.com/office/drawing/2014/main" id="{3829443A-C517-4055-AEB6-6D1DA4791537}"/>
              </a:ext>
            </a:extLst>
          </p:cNvPr>
          <p:cNvSpPr/>
          <p:nvPr/>
        </p:nvSpPr>
        <p:spPr>
          <a:xfrm>
            <a:off x="6116536" y="5916089"/>
            <a:ext cx="693636" cy="352853"/>
          </a:xfrm>
          <a:prstGeom prst="wedgeRectCallout">
            <a:avLst>
              <a:gd name="adj1" fmla="val -99620"/>
              <a:gd name="adj2" fmla="val -87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14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770121" y="2012950"/>
            <a:ext cx="1192276" cy="500379"/>
          </a:xfrm>
          <a:custGeom>
            <a:avLst/>
            <a:gdLst>
              <a:gd name="connsiteX0" fmla="*/ 6350 w 1192276"/>
              <a:gd name="connsiteY0" fmla="*/ 6350 h 500379"/>
              <a:gd name="connsiteX1" fmla="*/ 1185926 w 1192276"/>
              <a:gd name="connsiteY1" fmla="*/ 6350 h 500379"/>
              <a:gd name="connsiteX2" fmla="*/ 1185926 w 1192276"/>
              <a:gd name="connsiteY2" fmla="*/ 494029 h 500379"/>
              <a:gd name="connsiteX3" fmla="*/ 6350 w 1192276"/>
              <a:gd name="connsiteY3" fmla="*/ 494029 h 500379"/>
              <a:gd name="connsiteX4" fmla="*/ 6350 w 1192276"/>
              <a:gd name="connsiteY4" fmla="*/ 6350 h 500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92276" h="500379">
                <a:moveTo>
                  <a:pt x="6350" y="6350"/>
                </a:moveTo>
                <a:lnTo>
                  <a:pt x="1185926" y="6350"/>
                </a:lnTo>
                <a:lnTo>
                  <a:pt x="1185926" y="494029"/>
                </a:lnTo>
                <a:lnTo>
                  <a:pt x="6350" y="49402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787902" y="2030729"/>
            <a:ext cx="1156715" cy="464820"/>
          </a:xfrm>
          <a:custGeom>
            <a:avLst/>
            <a:gdLst>
              <a:gd name="connsiteX0" fmla="*/ 6350 w 1156715"/>
              <a:gd name="connsiteY0" fmla="*/ 6350 h 464820"/>
              <a:gd name="connsiteX1" fmla="*/ 6350 w 1156715"/>
              <a:gd name="connsiteY1" fmla="*/ 458470 h 464820"/>
              <a:gd name="connsiteX2" fmla="*/ 1150365 w 1156715"/>
              <a:gd name="connsiteY2" fmla="*/ 458470 h 464820"/>
              <a:gd name="connsiteX3" fmla="*/ 1150365 w 1156715"/>
              <a:gd name="connsiteY3" fmla="*/ 6350 h 464820"/>
              <a:gd name="connsiteX4" fmla="*/ 6350 w 1156715"/>
              <a:gd name="connsiteY4" fmla="*/ 6350 h 464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6715" h="464820">
                <a:moveTo>
                  <a:pt x="6350" y="6350"/>
                </a:moveTo>
                <a:lnTo>
                  <a:pt x="6350" y="458470"/>
                </a:lnTo>
                <a:lnTo>
                  <a:pt x="1150365" y="458470"/>
                </a:lnTo>
                <a:lnTo>
                  <a:pt x="1150365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593592" y="1801368"/>
            <a:ext cx="307848" cy="309372"/>
          </a:xfrm>
          <a:custGeom>
            <a:avLst/>
            <a:gdLst>
              <a:gd name="connsiteX0" fmla="*/ 0 w 307848"/>
              <a:gd name="connsiteY0" fmla="*/ 154686 h 309372"/>
              <a:gd name="connsiteX1" fmla="*/ 153923 w 307848"/>
              <a:gd name="connsiteY1" fmla="*/ 0 h 309372"/>
              <a:gd name="connsiteX2" fmla="*/ 307848 w 307848"/>
              <a:gd name="connsiteY2" fmla="*/ 154686 h 309372"/>
              <a:gd name="connsiteX3" fmla="*/ 153923 w 307848"/>
              <a:gd name="connsiteY3" fmla="*/ 309372 h 309372"/>
              <a:gd name="connsiteX4" fmla="*/ 0 w 307848"/>
              <a:gd name="connsiteY4" fmla="*/ 154686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8" h="309372">
                <a:moveTo>
                  <a:pt x="0" y="154686"/>
                </a:moveTo>
                <a:cubicBezTo>
                  <a:pt x="0" y="69214"/>
                  <a:pt x="68960" y="0"/>
                  <a:pt x="153923" y="0"/>
                </a:cubicBezTo>
                <a:cubicBezTo>
                  <a:pt x="238887" y="0"/>
                  <a:pt x="307848" y="69214"/>
                  <a:pt x="307848" y="154686"/>
                </a:cubicBezTo>
                <a:cubicBezTo>
                  <a:pt x="307848" y="240157"/>
                  <a:pt x="238887" y="309372"/>
                  <a:pt x="153923" y="309372"/>
                </a:cubicBezTo>
                <a:cubicBezTo>
                  <a:pt x="68960" y="309372"/>
                  <a:pt x="0" y="240157"/>
                  <a:pt x="0" y="154686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587242" y="1795018"/>
            <a:ext cx="320548" cy="322072"/>
          </a:xfrm>
          <a:custGeom>
            <a:avLst/>
            <a:gdLst>
              <a:gd name="connsiteX0" fmla="*/ 6350 w 320548"/>
              <a:gd name="connsiteY0" fmla="*/ 161036 h 322072"/>
              <a:gd name="connsiteX1" fmla="*/ 160273 w 320548"/>
              <a:gd name="connsiteY1" fmla="*/ 6350 h 322072"/>
              <a:gd name="connsiteX2" fmla="*/ 314198 w 320548"/>
              <a:gd name="connsiteY2" fmla="*/ 161036 h 322072"/>
              <a:gd name="connsiteX3" fmla="*/ 160273 w 320548"/>
              <a:gd name="connsiteY3" fmla="*/ 315722 h 322072"/>
              <a:gd name="connsiteX4" fmla="*/ 6350 w 320548"/>
              <a:gd name="connsiteY4" fmla="*/ 161036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8" h="322072">
                <a:moveTo>
                  <a:pt x="6350" y="161036"/>
                </a:moveTo>
                <a:cubicBezTo>
                  <a:pt x="6350" y="75564"/>
                  <a:pt x="75310" y="6350"/>
                  <a:pt x="160273" y="6350"/>
                </a:cubicBezTo>
                <a:cubicBezTo>
                  <a:pt x="245237" y="6350"/>
                  <a:pt x="314198" y="75564"/>
                  <a:pt x="314198" y="161036"/>
                </a:cubicBezTo>
                <a:cubicBezTo>
                  <a:pt x="314198" y="246507"/>
                  <a:pt x="245237" y="315722"/>
                  <a:pt x="160273" y="315722"/>
                </a:cubicBezTo>
                <a:cubicBezTo>
                  <a:pt x="75310" y="315722"/>
                  <a:pt x="6350" y="246507"/>
                  <a:pt x="6350" y="16103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340610" y="2895346"/>
            <a:ext cx="3103372" cy="3699256"/>
          </a:xfrm>
          <a:custGeom>
            <a:avLst/>
            <a:gdLst>
              <a:gd name="connsiteX0" fmla="*/ 6350 w 3103372"/>
              <a:gd name="connsiteY0" fmla="*/ 6350 h 3699256"/>
              <a:gd name="connsiteX1" fmla="*/ 3097022 w 3103372"/>
              <a:gd name="connsiteY1" fmla="*/ 6350 h 3699256"/>
              <a:gd name="connsiteX2" fmla="*/ 3097022 w 3103372"/>
              <a:gd name="connsiteY2" fmla="*/ 3692906 h 3699256"/>
              <a:gd name="connsiteX3" fmla="*/ 6350 w 3103372"/>
              <a:gd name="connsiteY3" fmla="*/ 3692906 h 3699256"/>
              <a:gd name="connsiteX4" fmla="*/ 6350 w 3103372"/>
              <a:gd name="connsiteY4" fmla="*/ 6350 h 3699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03372" h="3699256">
                <a:moveTo>
                  <a:pt x="6350" y="6350"/>
                </a:moveTo>
                <a:lnTo>
                  <a:pt x="3097022" y="6350"/>
                </a:lnTo>
                <a:lnTo>
                  <a:pt x="3097022" y="3692906"/>
                </a:lnTo>
                <a:lnTo>
                  <a:pt x="6350" y="3692906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362454" y="2917190"/>
            <a:ext cx="3059684" cy="3655593"/>
          </a:xfrm>
          <a:custGeom>
            <a:avLst/>
            <a:gdLst>
              <a:gd name="connsiteX0" fmla="*/ 6350 w 3059684"/>
              <a:gd name="connsiteY0" fmla="*/ 6350 h 3655593"/>
              <a:gd name="connsiteX1" fmla="*/ 6350 w 3059684"/>
              <a:gd name="connsiteY1" fmla="*/ 3649243 h 3655593"/>
              <a:gd name="connsiteX2" fmla="*/ 3053334 w 3059684"/>
              <a:gd name="connsiteY2" fmla="*/ 3649243 h 3655593"/>
              <a:gd name="connsiteX3" fmla="*/ 3053334 w 3059684"/>
              <a:gd name="connsiteY3" fmla="*/ 6350 h 3655593"/>
              <a:gd name="connsiteX4" fmla="*/ 6350 w 3059684"/>
              <a:gd name="connsiteY4" fmla="*/ 6350 h 3655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59684" h="3655593">
                <a:moveTo>
                  <a:pt x="6350" y="6350"/>
                </a:moveTo>
                <a:lnTo>
                  <a:pt x="6350" y="3649243"/>
                </a:lnTo>
                <a:lnTo>
                  <a:pt x="3053334" y="3649243"/>
                </a:lnTo>
                <a:lnTo>
                  <a:pt x="3053334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164080" y="2711196"/>
            <a:ext cx="309372" cy="309371"/>
          </a:xfrm>
          <a:custGeom>
            <a:avLst/>
            <a:gdLst>
              <a:gd name="connsiteX0" fmla="*/ 0 w 309372"/>
              <a:gd name="connsiteY0" fmla="*/ 154685 h 309371"/>
              <a:gd name="connsiteX1" fmla="*/ 154686 w 309372"/>
              <a:gd name="connsiteY1" fmla="*/ 0 h 309371"/>
              <a:gd name="connsiteX2" fmla="*/ 309372 w 309372"/>
              <a:gd name="connsiteY2" fmla="*/ 154685 h 309371"/>
              <a:gd name="connsiteX3" fmla="*/ 154686 w 309372"/>
              <a:gd name="connsiteY3" fmla="*/ 309371 h 309371"/>
              <a:gd name="connsiteX4" fmla="*/ 0 w 309372"/>
              <a:gd name="connsiteY4" fmla="*/ 154685 h 309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9372" h="309371">
                <a:moveTo>
                  <a:pt x="0" y="154685"/>
                </a:moveTo>
                <a:cubicBezTo>
                  <a:pt x="0" y="69214"/>
                  <a:pt x="69215" y="0"/>
                  <a:pt x="154686" y="0"/>
                </a:cubicBezTo>
                <a:cubicBezTo>
                  <a:pt x="240157" y="0"/>
                  <a:pt x="309372" y="69214"/>
                  <a:pt x="309372" y="154685"/>
                </a:cubicBezTo>
                <a:cubicBezTo>
                  <a:pt x="309372" y="240156"/>
                  <a:pt x="240157" y="309371"/>
                  <a:pt x="154686" y="309371"/>
                </a:cubicBezTo>
                <a:cubicBezTo>
                  <a:pt x="69215" y="309371"/>
                  <a:pt x="0" y="240156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157730" y="2704846"/>
            <a:ext cx="322072" cy="322071"/>
          </a:xfrm>
          <a:custGeom>
            <a:avLst/>
            <a:gdLst>
              <a:gd name="connsiteX0" fmla="*/ 6350 w 322072"/>
              <a:gd name="connsiteY0" fmla="*/ 161035 h 322071"/>
              <a:gd name="connsiteX1" fmla="*/ 161036 w 322072"/>
              <a:gd name="connsiteY1" fmla="*/ 6350 h 322071"/>
              <a:gd name="connsiteX2" fmla="*/ 315722 w 322072"/>
              <a:gd name="connsiteY2" fmla="*/ 161035 h 322071"/>
              <a:gd name="connsiteX3" fmla="*/ 161036 w 322072"/>
              <a:gd name="connsiteY3" fmla="*/ 315721 h 322071"/>
              <a:gd name="connsiteX4" fmla="*/ 6350 w 322072"/>
              <a:gd name="connsiteY4" fmla="*/ 161035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072" h="322071">
                <a:moveTo>
                  <a:pt x="6350" y="161035"/>
                </a:moveTo>
                <a:cubicBezTo>
                  <a:pt x="6350" y="75564"/>
                  <a:pt x="75565" y="6350"/>
                  <a:pt x="161036" y="6350"/>
                </a:cubicBezTo>
                <a:cubicBezTo>
                  <a:pt x="246507" y="6350"/>
                  <a:pt x="315722" y="75564"/>
                  <a:pt x="315722" y="161035"/>
                </a:cubicBezTo>
                <a:cubicBezTo>
                  <a:pt x="315722" y="246506"/>
                  <a:pt x="246507" y="315721"/>
                  <a:pt x="161036" y="315721"/>
                </a:cubicBezTo>
                <a:cubicBezTo>
                  <a:pt x="75565" y="315721"/>
                  <a:pt x="6350" y="246506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19" y="298551"/>
            <a:ext cx="3708400" cy="26797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57500"/>
            <a:ext cx="3238500" cy="375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05600" y="1050765"/>
            <a:ext cx="4956485" cy="7386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06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수정사항이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없을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누릅니다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406400" algn="l"/>
              </a:tabLst>
            </a:pPr>
            <a:r>
              <a:rPr lang="en-US" altLang="zh-CN" dirty="0"/>
              <a:t>	</a:t>
            </a:r>
            <a:endParaRPr lang="en-US" altLang="zh-CN" sz="1404" b="1" dirty="0">
              <a:solidFill>
                <a:srgbClr val="FF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705600" y="2949446"/>
            <a:ext cx="4329711" cy="20649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30200" algn="l"/>
                <a:tab pos="406400" algn="l"/>
                <a:tab pos="622300" algn="l"/>
              </a:tabLst>
            </a:pPr>
            <a:r>
              <a:rPr lang="en-US" altLang="zh-CN" dirty="0"/>
              <a:t>			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330200" algn="l"/>
                <a:tab pos="406400" algn="l"/>
                <a:tab pos="6223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16.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개인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공인인증서로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전자서명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하여</a:t>
            </a:r>
          </a:p>
          <a:p>
            <a:pPr>
              <a:lnSpc>
                <a:spcPts val="3200"/>
              </a:lnSpc>
              <a:tabLst>
                <a:tab pos="330200" algn="l"/>
                <a:tab pos="406400" algn="l"/>
                <a:tab pos="6223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청약신청을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최종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완료합니다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330200" algn="l"/>
                <a:tab pos="406400" algn="l"/>
                <a:tab pos="6223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★청약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승인이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되면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문자가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발송됩니다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330200" algn="l"/>
                <a:tab pos="406400" algn="l"/>
                <a:tab pos="622300" algn="l"/>
              </a:tabLst>
            </a:pPr>
            <a:r>
              <a:rPr lang="en-US" altLang="zh-CN" dirty="0"/>
              <a:t>	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★홈페이지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마이페이지에서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계약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내용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가능합니다</a:t>
            </a:r>
            <a:r>
              <a:rPr lang="en-US" altLang="zh-CN" sz="1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B95C99C9-B256-421F-BA52-A77D82FDC901}"/>
              </a:ext>
            </a:extLst>
          </p:cNvPr>
          <p:cNvSpPr/>
          <p:nvPr/>
        </p:nvSpPr>
        <p:spPr>
          <a:xfrm>
            <a:off x="1752193" y="2012950"/>
            <a:ext cx="693636" cy="352853"/>
          </a:xfrm>
          <a:prstGeom prst="wedgeRectCallout">
            <a:avLst>
              <a:gd name="adj1" fmla="val -50185"/>
              <a:gd name="adj2" fmla="val -51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15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FA5AFF46-EC8B-415D-98E9-082704089862}"/>
              </a:ext>
            </a:extLst>
          </p:cNvPr>
          <p:cNvSpPr/>
          <p:nvPr/>
        </p:nvSpPr>
        <p:spPr>
          <a:xfrm>
            <a:off x="1351317" y="6043929"/>
            <a:ext cx="693636" cy="352853"/>
          </a:xfrm>
          <a:prstGeom prst="wedgeRectCallout">
            <a:avLst>
              <a:gd name="adj1" fmla="val 195160"/>
              <a:gd name="adj2" fmla="val 38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16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41406F4-F90C-4047-9A74-36C1EA9A1AE8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C088ACD-29B4-469D-AB91-25EFE1C498D6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CC005-57DF-4E58-B9D0-E19C16B8C386}"/>
              </a:ext>
            </a:extLst>
          </p:cNvPr>
          <p:cNvSpPr txBox="1"/>
          <p:nvPr/>
        </p:nvSpPr>
        <p:spPr>
          <a:xfrm>
            <a:off x="4013200" y="2044700"/>
            <a:ext cx="474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/>
              <a:t>감사합니다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B0DA7-EB11-421E-BC70-2BC49E0B1D25}"/>
              </a:ext>
            </a:extLst>
          </p:cNvPr>
          <p:cNvSpPr txBox="1"/>
          <p:nvPr/>
        </p:nvSpPr>
        <p:spPr>
          <a:xfrm>
            <a:off x="584200" y="3943503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문의처 </a:t>
            </a:r>
            <a:r>
              <a:rPr lang="en-US" altLang="ko-KR" sz="3600" dirty="0"/>
              <a:t>: </a:t>
            </a:r>
            <a:r>
              <a:rPr lang="ko-KR" altLang="en-US" sz="3600" dirty="0"/>
              <a:t>수원상공회의소 일자리지원팀 김자영대리  </a:t>
            </a:r>
            <a:endParaRPr lang="en-US" altLang="ko-KR" sz="3600" dirty="0"/>
          </a:p>
          <a:p>
            <a:r>
              <a:rPr lang="en-US" altLang="ko-KR" sz="3600" dirty="0"/>
              <a:t>           (T.031-244-3454)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575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6FA0BBC-2EDE-48E5-8306-AB8B8095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" y="291591"/>
            <a:ext cx="7569200" cy="2933700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EE5169DB-64E4-4527-8EE1-D4F13304D1DD}"/>
              </a:ext>
            </a:extLst>
          </p:cNvPr>
          <p:cNvSpPr/>
          <p:nvPr/>
        </p:nvSpPr>
        <p:spPr>
          <a:xfrm>
            <a:off x="3998907" y="2201511"/>
            <a:ext cx="1559892" cy="264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048D46B3-284F-434C-975C-9F32E7930645}"/>
              </a:ext>
            </a:extLst>
          </p:cNvPr>
          <p:cNvSpPr/>
          <p:nvPr/>
        </p:nvSpPr>
        <p:spPr>
          <a:xfrm>
            <a:off x="5560699" y="1758441"/>
            <a:ext cx="649601" cy="319817"/>
          </a:xfrm>
          <a:prstGeom prst="wedgeRectCallout">
            <a:avLst>
              <a:gd name="adj1" fmla="val -57824"/>
              <a:gd name="adj2" fmla="val 1018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1EEA9EC-687A-4B08-A3AD-CC021BA0B138}"/>
              </a:ext>
            </a:extLst>
          </p:cNvPr>
          <p:cNvGrpSpPr/>
          <p:nvPr/>
        </p:nvGrpSpPr>
        <p:grpSpPr>
          <a:xfrm>
            <a:off x="200366" y="3607958"/>
            <a:ext cx="7560016" cy="3054505"/>
            <a:chOff x="0" y="831695"/>
            <a:chExt cx="12328435" cy="5194610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24079E2-6E76-4158-AAB5-CBEC19A8B829}"/>
                </a:ext>
              </a:extLst>
            </p:cNvPr>
            <p:cNvGrpSpPr/>
            <p:nvPr/>
          </p:nvGrpSpPr>
          <p:grpSpPr>
            <a:xfrm>
              <a:off x="0" y="831695"/>
              <a:ext cx="12328435" cy="5194610"/>
              <a:chOff x="0" y="831695"/>
              <a:chExt cx="12328435" cy="5194610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212B078A-BA6A-4E8A-B15E-CE8709D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31695"/>
                <a:ext cx="12039600" cy="5194610"/>
              </a:xfrm>
              <a:prstGeom prst="rect">
                <a:avLst/>
              </a:prstGeom>
            </p:spPr>
          </p:pic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D08C823C-72C2-4ACF-881E-136D89841FC3}"/>
                  </a:ext>
                </a:extLst>
              </p:cNvPr>
              <p:cNvSpPr/>
              <p:nvPr/>
            </p:nvSpPr>
            <p:spPr>
              <a:xfrm>
                <a:off x="10699660" y="1568082"/>
                <a:ext cx="1628775" cy="60007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말풍선: 사각형 19">
              <a:extLst>
                <a:ext uri="{FF2B5EF4-FFF2-40B4-BE49-F238E27FC236}">
                  <a16:creationId xmlns:a16="http://schemas.microsoft.com/office/drawing/2014/main" id="{17B85BBE-7669-4691-9352-FBEDF735B287}"/>
                </a:ext>
              </a:extLst>
            </p:cNvPr>
            <p:cNvSpPr/>
            <p:nvPr/>
          </p:nvSpPr>
          <p:spPr>
            <a:xfrm>
              <a:off x="9282020" y="1624859"/>
              <a:ext cx="839971" cy="600076"/>
            </a:xfrm>
            <a:prstGeom prst="wedgeRectCallout">
              <a:avLst>
                <a:gd name="adj1" fmla="val 104077"/>
                <a:gd name="adj2" fmla="val 20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2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8CAA10A-DCAB-4F4A-9EA6-E4BE9BE32025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88707-0F41-41D3-BD85-32CF05BA55BC}"/>
              </a:ext>
            </a:extLst>
          </p:cNvPr>
          <p:cNvSpPr txBox="1"/>
          <p:nvPr/>
        </p:nvSpPr>
        <p:spPr>
          <a:xfrm>
            <a:off x="7937500" y="291591"/>
            <a:ext cx="3937000" cy="33627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latin typeface="돋움체" panose="020B0609000101010101" pitchFamily="49" charset="-127"/>
                <a:ea typeface="돋움체" panose="020B0609000101010101" pitchFamily="49" charset="-127"/>
              </a:rPr>
              <a:t>■ </a:t>
            </a:r>
            <a:r>
              <a:rPr lang="ko-KR" altLang="en-US" b="1" dirty="0" err="1"/>
              <a:t>내일채움공제</a:t>
            </a:r>
            <a:r>
              <a:rPr lang="ko-KR" altLang="en-US" b="1" dirty="0"/>
              <a:t> 홈페이지 접속 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     </a:t>
            </a:r>
            <a:r>
              <a:rPr lang="en-US" altLang="ko-KR" b="1" dirty="0">
                <a:hlinkClick r:id="rId4"/>
              </a:rPr>
              <a:t>www.sbcplan.or.kr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err="1"/>
              <a:t>청년재직자내일채움공제</a:t>
            </a:r>
            <a:r>
              <a:rPr lang="ko-KR" altLang="en-US" b="1" dirty="0"/>
              <a:t> 클릭</a:t>
            </a: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/>
              <a:t>오른쪽 상단 </a:t>
            </a:r>
            <a:r>
              <a:rPr lang="en-US" altLang="ko-KR" b="1" dirty="0"/>
              <a:t>– </a:t>
            </a:r>
            <a:r>
              <a:rPr lang="ko-KR" altLang="en-US" b="1" dirty="0"/>
              <a:t>로그인 클릭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3531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3C70098D-F100-4006-9EF3-A6B84442172F}"/>
              </a:ext>
            </a:extLst>
          </p:cNvPr>
          <p:cNvGrpSpPr/>
          <p:nvPr/>
        </p:nvGrpSpPr>
        <p:grpSpPr>
          <a:xfrm>
            <a:off x="0" y="659953"/>
            <a:ext cx="8735644" cy="6198047"/>
            <a:chOff x="1728178" y="228153"/>
            <a:chExt cx="8735644" cy="640169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29D4C83-FB8B-440B-AED1-9F2E95BF3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178" y="228153"/>
              <a:ext cx="8735644" cy="6401693"/>
            </a:xfrm>
            <a:prstGeom prst="rect">
              <a:avLst/>
            </a:prstGeom>
          </p:spPr>
        </p:pic>
        <p:sp>
          <p:nvSpPr>
            <p:cNvPr id="10" name="말풍선: 사각형 9">
              <a:extLst>
                <a:ext uri="{FF2B5EF4-FFF2-40B4-BE49-F238E27FC236}">
                  <a16:creationId xmlns:a16="http://schemas.microsoft.com/office/drawing/2014/main" id="{E338EB37-E4BE-4D44-BE53-4E7B7B44E4AF}"/>
                </a:ext>
              </a:extLst>
            </p:cNvPr>
            <p:cNvSpPr/>
            <p:nvPr/>
          </p:nvSpPr>
          <p:spPr>
            <a:xfrm>
              <a:off x="3911600" y="3428999"/>
              <a:ext cx="622300" cy="558800"/>
            </a:xfrm>
            <a:prstGeom prst="wedgeRectCallout">
              <a:avLst>
                <a:gd name="adj1" fmla="val 130463"/>
                <a:gd name="adj2" fmla="val 7144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</a:rPr>
                <a:t>3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1A8F21B-3700-4D0C-9DED-F001B51EBB5A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6CE3C-371E-4E12-9165-B953F4EB47F1}"/>
              </a:ext>
            </a:extLst>
          </p:cNvPr>
          <p:cNvSpPr txBox="1"/>
          <p:nvPr/>
        </p:nvSpPr>
        <p:spPr>
          <a:xfrm>
            <a:off x="7950199" y="2041921"/>
            <a:ext cx="3937000" cy="27741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/>
              <a:t>3. </a:t>
            </a:r>
            <a:r>
              <a:rPr lang="ko-KR" altLang="en-US" b="1" dirty="0" err="1"/>
              <a:t>로그인화면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- </a:t>
            </a:r>
            <a:r>
              <a:rPr lang="ko-KR" altLang="en-US" b="1" dirty="0"/>
              <a:t>개인회원</a:t>
            </a:r>
            <a:r>
              <a:rPr lang="en-US" altLang="ko-KR" b="1" dirty="0"/>
              <a:t>- </a:t>
            </a:r>
            <a:r>
              <a:rPr lang="ko-KR" altLang="en-US" b="1" dirty="0"/>
              <a:t>로그인 클릭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- </a:t>
            </a:r>
            <a:r>
              <a:rPr lang="ko-KR" altLang="en-US" b="1" dirty="0"/>
              <a:t>가입이력이 </a:t>
            </a:r>
            <a:r>
              <a:rPr lang="ko-KR" altLang="en-US" b="1" dirty="0" err="1"/>
              <a:t>없는경우</a:t>
            </a:r>
            <a:r>
              <a:rPr lang="ko-KR" altLang="en-US" b="1" dirty="0"/>
              <a:t> 회원가입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ko-KR" altLang="en-US" b="1" dirty="0"/>
              <a:t>    후 진행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   </a:t>
            </a:r>
            <a:r>
              <a:rPr lang="en-US" altLang="ko-KR" b="1" dirty="0">
                <a:solidFill>
                  <a:srgbClr val="FF0000"/>
                </a:solidFill>
              </a:rPr>
              <a:t>* </a:t>
            </a:r>
            <a:r>
              <a:rPr lang="ko-KR" altLang="en-US" b="1" dirty="0">
                <a:solidFill>
                  <a:srgbClr val="FF0000"/>
                </a:solidFill>
              </a:rPr>
              <a:t>공인인증서 필요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E433CE7-FEA5-445B-885B-E839DE9FE222}"/>
              </a:ext>
            </a:extLst>
          </p:cNvPr>
          <p:cNvSpPr/>
          <p:nvPr/>
        </p:nvSpPr>
        <p:spPr>
          <a:xfrm>
            <a:off x="3309382" y="4029488"/>
            <a:ext cx="2144235" cy="672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ADC459B-BAD5-42BC-9BD0-26717F6549A5}"/>
              </a:ext>
            </a:extLst>
          </p:cNvPr>
          <p:cNvCxnSpPr>
            <a:cxnSpLocks/>
          </p:cNvCxnSpPr>
          <p:nvPr/>
        </p:nvCxnSpPr>
        <p:spPr>
          <a:xfrm>
            <a:off x="3021798" y="3686126"/>
            <a:ext cx="1448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04122F-B7F3-414A-BA67-7D670456E31A}"/>
              </a:ext>
            </a:extLst>
          </p:cNvPr>
          <p:cNvSpPr/>
          <p:nvPr/>
        </p:nvSpPr>
        <p:spPr>
          <a:xfrm>
            <a:off x="2238075" y="5587048"/>
            <a:ext cx="4259493" cy="1125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EA05CCDD-6A21-492E-A374-4A67973E6E29}"/>
              </a:ext>
            </a:extLst>
          </p:cNvPr>
          <p:cNvSpPr/>
          <p:nvPr/>
        </p:nvSpPr>
        <p:spPr>
          <a:xfrm>
            <a:off x="6269051" y="5716826"/>
            <a:ext cx="1681148" cy="622551"/>
          </a:xfrm>
          <a:prstGeom prst="wedgeRectCallout">
            <a:avLst>
              <a:gd name="adj1" fmla="val -104231"/>
              <a:gd name="adj2" fmla="val 362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회원가입</a:t>
            </a:r>
          </a:p>
        </p:txBody>
      </p:sp>
    </p:spTree>
    <p:extLst>
      <p:ext uri="{BB962C8B-B14F-4D97-AF65-F5344CB8AC3E}">
        <p14:creationId xmlns:p14="http://schemas.microsoft.com/office/powerpoint/2010/main" val="16013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5A399E-FA32-4204-BB83-1E053D89DB23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7E015E-A3D2-41C4-89DE-D86F3D41BA8F}"/>
              </a:ext>
            </a:extLst>
          </p:cNvPr>
          <p:cNvGrpSpPr/>
          <p:nvPr/>
        </p:nvGrpSpPr>
        <p:grpSpPr>
          <a:xfrm>
            <a:off x="187666" y="483758"/>
            <a:ext cx="7382897" cy="3054505"/>
            <a:chOff x="0" y="831695"/>
            <a:chExt cx="12039600" cy="5194610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835C0D5-E638-4464-B437-FBA1169BD1AB}"/>
                </a:ext>
              </a:extLst>
            </p:cNvPr>
            <p:cNvGrpSpPr/>
            <p:nvPr/>
          </p:nvGrpSpPr>
          <p:grpSpPr>
            <a:xfrm>
              <a:off x="0" y="831695"/>
              <a:ext cx="12039600" cy="5194610"/>
              <a:chOff x="0" y="831695"/>
              <a:chExt cx="12039600" cy="5194610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270E6F34-2A2D-4634-9A1F-086D2BD3E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31695"/>
                <a:ext cx="12039600" cy="5194610"/>
              </a:xfrm>
              <a:prstGeom prst="rect">
                <a:avLst/>
              </a:prstGeom>
            </p:spPr>
          </p:pic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5EFD3A0A-A867-41E0-B17D-1142B7A052CF}"/>
                  </a:ext>
                </a:extLst>
              </p:cNvPr>
              <p:cNvSpPr/>
              <p:nvPr/>
            </p:nvSpPr>
            <p:spPr>
              <a:xfrm>
                <a:off x="4962525" y="1466850"/>
                <a:ext cx="1628775" cy="60007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EE76C0D9-08A6-44B9-9A07-57AF36256393}"/>
                  </a:ext>
                </a:extLst>
              </p:cNvPr>
              <p:cNvSpPr/>
              <p:nvPr/>
            </p:nvSpPr>
            <p:spPr>
              <a:xfrm>
                <a:off x="5181601" y="2356160"/>
                <a:ext cx="657224" cy="51737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말풍선: 사각형 16">
              <a:extLst>
                <a:ext uri="{FF2B5EF4-FFF2-40B4-BE49-F238E27FC236}">
                  <a16:creationId xmlns:a16="http://schemas.microsoft.com/office/drawing/2014/main" id="{A5E22724-E517-4200-8EE8-B979D58E6B1F}"/>
                </a:ext>
              </a:extLst>
            </p:cNvPr>
            <p:cNvSpPr/>
            <p:nvPr/>
          </p:nvSpPr>
          <p:spPr>
            <a:xfrm>
              <a:off x="6277282" y="2168157"/>
              <a:ext cx="839971" cy="600076"/>
            </a:xfrm>
            <a:prstGeom prst="wedgeRectCallout">
              <a:avLst>
                <a:gd name="adj1" fmla="val -88241"/>
                <a:gd name="adj2" fmla="val 272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4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B39C8A-5B04-4C4A-B8B0-8C159D6DAC19}"/>
              </a:ext>
            </a:extLst>
          </p:cNvPr>
          <p:cNvSpPr txBox="1"/>
          <p:nvPr/>
        </p:nvSpPr>
        <p:spPr>
          <a:xfrm>
            <a:off x="7975599" y="1408861"/>
            <a:ext cx="4028734" cy="18913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/>
              <a:t>4. </a:t>
            </a:r>
            <a:r>
              <a:rPr lang="ko-KR" altLang="en-US" b="1" dirty="0" err="1"/>
              <a:t>내일채움공제</a:t>
            </a:r>
            <a:r>
              <a:rPr lang="ko-KR" altLang="en-US" b="1" dirty="0"/>
              <a:t> </a:t>
            </a:r>
            <a:r>
              <a:rPr lang="en-US" altLang="ko-KR" b="1" dirty="0"/>
              <a:t>– </a:t>
            </a:r>
            <a:r>
              <a:rPr lang="ko-KR" altLang="en-US" b="1" dirty="0"/>
              <a:t>청약 클릭</a:t>
            </a:r>
            <a:endParaRPr lang="en-US" altLang="ko-KR" b="1" dirty="0"/>
          </a:p>
          <a:p>
            <a:pPr>
              <a:lnSpc>
                <a:spcPct val="200000"/>
              </a:lnSpc>
            </a:pPr>
            <a:r>
              <a:rPr lang="en-US" altLang="ko-KR" b="1" dirty="0"/>
              <a:t>5. </a:t>
            </a:r>
            <a:r>
              <a:rPr lang="ko-KR" altLang="en-US" b="1" dirty="0"/>
              <a:t>아래 내용 확인 후 청약신청 클릭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* </a:t>
            </a:r>
            <a:r>
              <a:rPr lang="ko-KR" altLang="en-US" sz="1600" dirty="0"/>
              <a:t>조회결과가 </a:t>
            </a:r>
            <a:r>
              <a:rPr lang="ko-KR" altLang="en-US" sz="1600" dirty="0" err="1"/>
              <a:t>없는경우</a:t>
            </a:r>
            <a:r>
              <a:rPr lang="en-US" altLang="ko-KR" sz="1600" dirty="0"/>
              <a:t>, </a:t>
            </a:r>
            <a:r>
              <a:rPr lang="ko-KR" altLang="en-US" sz="1600" dirty="0"/>
              <a:t>사업자등록번호       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</a:t>
            </a:r>
            <a:r>
              <a:rPr lang="ko-KR" altLang="en-US" sz="1600" dirty="0"/>
              <a:t>입력하여 조회</a:t>
            </a:r>
            <a:endParaRPr lang="en-US" altLang="ko-KR" sz="16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593AF81-5644-4978-A02A-B1F07F88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63" y="2261187"/>
            <a:ext cx="7327900" cy="4495801"/>
          </a:xfrm>
          <a:prstGeom prst="rect">
            <a:avLst/>
          </a:prstGeom>
          <a:noFill/>
        </p:spPr>
      </p:pic>
      <p:sp>
        <p:nvSpPr>
          <p:cNvPr id="26" name="말풍선: 사각형 25">
            <a:extLst>
              <a:ext uri="{FF2B5EF4-FFF2-40B4-BE49-F238E27FC236}">
                <a16:creationId xmlns:a16="http://schemas.microsoft.com/office/drawing/2014/main" id="{F387CE0B-B0AE-466B-9627-1B3C1FF9EAE0}"/>
              </a:ext>
            </a:extLst>
          </p:cNvPr>
          <p:cNvSpPr/>
          <p:nvPr/>
        </p:nvSpPr>
        <p:spPr>
          <a:xfrm>
            <a:off x="6421064" y="5715228"/>
            <a:ext cx="515085" cy="352853"/>
          </a:xfrm>
          <a:prstGeom prst="wedgeRectCallout">
            <a:avLst>
              <a:gd name="adj1" fmla="val -19204"/>
              <a:gd name="adj2" fmla="val 117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5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46E9E9D-F64A-46C4-993E-3D16F417A644}"/>
              </a:ext>
            </a:extLst>
          </p:cNvPr>
          <p:cNvCxnSpPr/>
          <p:nvPr/>
        </p:nvCxnSpPr>
        <p:spPr>
          <a:xfrm>
            <a:off x="187666" y="5232400"/>
            <a:ext cx="3177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22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B1E6FF9B-C9C2-4294-A891-03C8CF28D9BD}"/>
              </a:ext>
            </a:extLst>
          </p:cNvPr>
          <p:cNvGrpSpPr/>
          <p:nvPr/>
        </p:nvGrpSpPr>
        <p:grpSpPr>
          <a:xfrm>
            <a:off x="0" y="431800"/>
            <a:ext cx="12192000" cy="6858000"/>
            <a:chOff x="0" y="0"/>
            <a:chExt cx="12192000" cy="6858000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  <a:gd name="connsiteX4" fmla="*/ 0 w 1219200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229870" y="1375918"/>
              <a:ext cx="1172464" cy="428752"/>
            </a:xfrm>
            <a:custGeom>
              <a:avLst/>
              <a:gdLst>
                <a:gd name="connsiteX0" fmla="*/ 6350 w 1172464"/>
                <a:gd name="connsiteY0" fmla="*/ 6350 h 428752"/>
                <a:gd name="connsiteX1" fmla="*/ 1166114 w 1172464"/>
                <a:gd name="connsiteY1" fmla="*/ 6350 h 428752"/>
                <a:gd name="connsiteX2" fmla="*/ 1166114 w 1172464"/>
                <a:gd name="connsiteY2" fmla="*/ 422402 h 428752"/>
                <a:gd name="connsiteX3" fmla="*/ 6350 w 1172464"/>
                <a:gd name="connsiteY3" fmla="*/ 422402 h 428752"/>
                <a:gd name="connsiteX4" fmla="*/ 6350 w 1172464"/>
                <a:gd name="connsiteY4" fmla="*/ 6350 h 4287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172464" h="428752">
                  <a:moveTo>
                    <a:pt x="6350" y="6350"/>
                  </a:moveTo>
                  <a:lnTo>
                    <a:pt x="1166114" y="6350"/>
                  </a:lnTo>
                  <a:lnTo>
                    <a:pt x="1166114" y="422402"/>
                  </a:lnTo>
                  <a:lnTo>
                    <a:pt x="6350" y="422402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44475" y="1390522"/>
              <a:ext cx="1143254" cy="399542"/>
            </a:xfrm>
            <a:custGeom>
              <a:avLst/>
              <a:gdLst>
                <a:gd name="connsiteX0" fmla="*/ 6350 w 1143254"/>
                <a:gd name="connsiteY0" fmla="*/ 6350 h 399542"/>
                <a:gd name="connsiteX1" fmla="*/ 6350 w 1143254"/>
                <a:gd name="connsiteY1" fmla="*/ 393192 h 399542"/>
                <a:gd name="connsiteX2" fmla="*/ 1136904 w 1143254"/>
                <a:gd name="connsiteY2" fmla="*/ 393192 h 399542"/>
                <a:gd name="connsiteX3" fmla="*/ 1136904 w 1143254"/>
                <a:gd name="connsiteY3" fmla="*/ 6350 h 399542"/>
                <a:gd name="connsiteX4" fmla="*/ 6350 w 1143254"/>
                <a:gd name="connsiteY4" fmla="*/ 6350 h 39954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143254" h="399542">
                  <a:moveTo>
                    <a:pt x="6350" y="6350"/>
                  </a:moveTo>
                  <a:lnTo>
                    <a:pt x="6350" y="393192"/>
                  </a:lnTo>
                  <a:lnTo>
                    <a:pt x="1136904" y="393192"/>
                  </a:lnTo>
                  <a:lnTo>
                    <a:pt x="1136904" y="6350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53339" y="1156716"/>
              <a:ext cx="309372" cy="309371"/>
            </a:xfrm>
            <a:custGeom>
              <a:avLst/>
              <a:gdLst>
                <a:gd name="connsiteX0" fmla="*/ 0 w 309372"/>
                <a:gd name="connsiteY0" fmla="*/ 154685 h 309371"/>
                <a:gd name="connsiteX1" fmla="*/ 154685 w 309372"/>
                <a:gd name="connsiteY1" fmla="*/ 0 h 309371"/>
                <a:gd name="connsiteX2" fmla="*/ 309372 w 309372"/>
                <a:gd name="connsiteY2" fmla="*/ 154685 h 309371"/>
                <a:gd name="connsiteX3" fmla="*/ 154685 w 309372"/>
                <a:gd name="connsiteY3" fmla="*/ 309371 h 309371"/>
                <a:gd name="connsiteX4" fmla="*/ 0 w 309372"/>
                <a:gd name="connsiteY4" fmla="*/ 154685 h 3093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09372" h="309371">
                  <a:moveTo>
                    <a:pt x="0" y="154685"/>
                  </a:moveTo>
                  <a:cubicBezTo>
                    <a:pt x="0" y="69214"/>
                    <a:pt x="69255" y="0"/>
                    <a:pt x="154685" y="0"/>
                  </a:cubicBezTo>
                  <a:cubicBezTo>
                    <a:pt x="240118" y="0"/>
                    <a:pt x="309372" y="69214"/>
                    <a:pt x="309372" y="154685"/>
                  </a:cubicBezTo>
                  <a:cubicBezTo>
                    <a:pt x="309372" y="240156"/>
                    <a:pt x="240118" y="309371"/>
                    <a:pt x="154685" y="309371"/>
                  </a:cubicBezTo>
                  <a:cubicBezTo>
                    <a:pt x="69255" y="309371"/>
                    <a:pt x="0" y="240156"/>
                    <a:pt x="0" y="154685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46989" y="1150366"/>
              <a:ext cx="322072" cy="322071"/>
            </a:xfrm>
            <a:custGeom>
              <a:avLst/>
              <a:gdLst>
                <a:gd name="connsiteX0" fmla="*/ 6350 w 322072"/>
                <a:gd name="connsiteY0" fmla="*/ 161035 h 322071"/>
                <a:gd name="connsiteX1" fmla="*/ 161035 w 322072"/>
                <a:gd name="connsiteY1" fmla="*/ 6350 h 322071"/>
                <a:gd name="connsiteX2" fmla="*/ 315722 w 322072"/>
                <a:gd name="connsiteY2" fmla="*/ 161035 h 322071"/>
                <a:gd name="connsiteX3" fmla="*/ 161035 w 322072"/>
                <a:gd name="connsiteY3" fmla="*/ 315721 h 322071"/>
                <a:gd name="connsiteX4" fmla="*/ 6350 w 322072"/>
                <a:gd name="connsiteY4" fmla="*/ 161035 h 3220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22072" h="322071">
                  <a:moveTo>
                    <a:pt x="6350" y="161035"/>
                  </a:moveTo>
                  <a:cubicBezTo>
                    <a:pt x="6350" y="75564"/>
                    <a:pt x="75605" y="6350"/>
                    <a:pt x="161035" y="6350"/>
                  </a:cubicBezTo>
                  <a:cubicBezTo>
                    <a:pt x="246468" y="6350"/>
                    <a:pt x="315722" y="75564"/>
                    <a:pt x="315722" y="161035"/>
                  </a:cubicBezTo>
                  <a:cubicBezTo>
                    <a:pt x="315722" y="246506"/>
                    <a:pt x="246468" y="315721"/>
                    <a:pt x="161035" y="315721"/>
                  </a:cubicBezTo>
                  <a:cubicBezTo>
                    <a:pt x="75605" y="315721"/>
                    <a:pt x="6350" y="246506"/>
                    <a:pt x="6350" y="16103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5414518" y="2238501"/>
              <a:ext cx="1254759" cy="428752"/>
            </a:xfrm>
            <a:custGeom>
              <a:avLst/>
              <a:gdLst>
                <a:gd name="connsiteX0" fmla="*/ 6350 w 1254759"/>
                <a:gd name="connsiteY0" fmla="*/ 6350 h 428752"/>
                <a:gd name="connsiteX1" fmla="*/ 1248409 w 1254759"/>
                <a:gd name="connsiteY1" fmla="*/ 6350 h 428752"/>
                <a:gd name="connsiteX2" fmla="*/ 1248409 w 1254759"/>
                <a:gd name="connsiteY2" fmla="*/ 422402 h 428752"/>
                <a:gd name="connsiteX3" fmla="*/ 6350 w 1254759"/>
                <a:gd name="connsiteY3" fmla="*/ 422402 h 428752"/>
                <a:gd name="connsiteX4" fmla="*/ 6350 w 1254759"/>
                <a:gd name="connsiteY4" fmla="*/ 6350 h 4287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54759" h="428752">
                  <a:moveTo>
                    <a:pt x="6350" y="6350"/>
                  </a:moveTo>
                  <a:lnTo>
                    <a:pt x="1248409" y="6350"/>
                  </a:lnTo>
                  <a:lnTo>
                    <a:pt x="1248409" y="422402"/>
                  </a:lnTo>
                  <a:lnTo>
                    <a:pt x="6350" y="422402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429123" y="2253107"/>
              <a:ext cx="1225550" cy="399541"/>
            </a:xfrm>
            <a:custGeom>
              <a:avLst/>
              <a:gdLst>
                <a:gd name="connsiteX0" fmla="*/ 6350 w 1225550"/>
                <a:gd name="connsiteY0" fmla="*/ 6350 h 399541"/>
                <a:gd name="connsiteX1" fmla="*/ 6350 w 1225550"/>
                <a:gd name="connsiteY1" fmla="*/ 393191 h 399541"/>
                <a:gd name="connsiteX2" fmla="*/ 1219200 w 1225550"/>
                <a:gd name="connsiteY2" fmla="*/ 393191 h 399541"/>
                <a:gd name="connsiteX3" fmla="*/ 1219200 w 1225550"/>
                <a:gd name="connsiteY3" fmla="*/ 6350 h 399541"/>
                <a:gd name="connsiteX4" fmla="*/ 6350 w 1225550"/>
                <a:gd name="connsiteY4" fmla="*/ 6350 h 39954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25550" h="399541">
                  <a:moveTo>
                    <a:pt x="6350" y="6350"/>
                  </a:moveTo>
                  <a:lnTo>
                    <a:pt x="6350" y="393191"/>
                  </a:lnTo>
                  <a:lnTo>
                    <a:pt x="1219200" y="393191"/>
                  </a:lnTo>
                  <a:lnTo>
                    <a:pt x="1219200" y="6350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5255006" y="1912239"/>
              <a:ext cx="552577" cy="334898"/>
            </a:xfrm>
            <a:custGeom>
              <a:avLst/>
              <a:gdLst>
                <a:gd name="connsiteX0" fmla="*/ 174625 w 552577"/>
                <a:gd name="connsiteY0" fmla="*/ 334898 h 334898"/>
                <a:gd name="connsiteX1" fmla="*/ 0 w 552577"/>
                <a:gd name="connsiteY1" fmla="*/ 137795 h 334898"/>
                <a:gd name="connsiteX2" fmla="*/ 68198 w 552577"/>
                <a:gd name="connsiteY2" fmla="*/ 120777 h 334898"/>
                <a:gd name="connsiteX3" fmla="*/ 187705 w 552577"/>
                <a:gd name="connsiteY3" fmla="*/ 255651 h 334898"/>
                <a:gd name="connsiteX4" fmla="*/ 446532 w 552577"/>
                <a:gd name="connsiteY4" fmla="*/ 26416 h 334898"/>
                <a:gd name="connsiteX5" fmla="*/ 552577 w 552577"/>
                <a:gd name="connsiteY5" fmla="*/ 0 h 334898"/>
                <a:gd name="connsiteX6" fmla="*/ 174625 w 552577"/>
                <a:gd name="connsiteY6" fmla="*/ 334898 h 3348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552577" h="334898">
                  <a:moveTo>
                    <a:pt x="174625" y="334898"/>
                  </a:moveTo>
                  <a:lnTo>
                    <a:pt x="0" y="137795"/>
                  </a:lnTo>
                  <a:lnTo>
                    <a:pt x="68198" y="120777"/>
                  </a:lnTo>
                  <a:lnTo>
                    <a:pt x="187705" y="255651"/>
                  </a:lnTo>
                  <a:lnTo>
                    <a:pt x="446532" y="26416"/>
                  </a:lnTo>
                  <a:lnTo>
                    <a:pt x="552577" y="0"/>
                  </a:lnTo>
                  <a:lnTo>
                    <a:pt x="174625" y="334898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5248656" y="1905889"/>
              <a:ext cx="565277" cy="347598"/>
            </a:xfrm>
            <a:custGeom>
              <a:avLst/>
              <a:gdLst>
                <a:gd name="connsiteX0" fmla="*/ 180975 w 565277"/>
                <a:gd name="connsiteY0" fmla="*/ 341248 h 347598"/>
                <a:gd name="connsiteX1" fmla="*/ 6350 w 565277"/>
                <a:gd name="connsiteY1" fmla="*/ 144145 h 347598"/>
                <a:gd name="connsiteX2" fmla="*/ 74548 w 565277"/>
                <a:gd name="connsiteY2" fmla="*/ 127127 h 347598"/>
                <a:gd name="connsiteX3" fmla="*/ 194055 w 565277"/>
                <a:gd name="connsiteY3" fmla="*/ 262001 h 347598"/>
                <a:gd name="connsiteX4" fmla="*/ 452882 w 565277"/>
                <a:gd name="connsiteY4" fmla="*/ 32766 h 347598"/>
                <a:gd name="connsiteX5" fmla="*/ 558927 w 565277"/>
                <a:gd name="connsiteY5" fmla="*/ 6350 h 347598"/>
                <a:gd name="connsiteX6" fmla="*/ 180975 w 565277"/>
                <a:gd name="connsiteY6" fmla="*/ 341248 h 3475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565277" h="347598">
                  <a:moveTo>
                    <a:pt x="180975" y="341248"/>
                  </a:moveTo>
                  <a:lnTo>
                    <a:pt x="6350" y="144145"/>
                  </a:lnTo>
                  <a:lnTo>
                    <a:pt x="74548" y="127127"/>
                  </a:lnTo>
                  <a:lnTo>
                    <a:pt x="194055" y="262001"/>
                  </a:lnTo>
                  <a:lnTo>
                    <a:pt x="452882" y="32766"/>
                  </a:lnTo>
                  <a:lnTo>
                    <a:pt x="558927" y="6350"/>
                  </a:lnTo>
                  <a:lnTo>
                    <a:pt x="180975" y="341248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3689350" y="6033262"/>
              <a:ext cx="1320291" cy="529335"/>
            </a:xfrm>
            <a:custGeom>
              <a:avLst/>
              <a:gdLst>
                <a:gd name="connsiteX0" fmla="*/ 6350 w 1320291"/>
                <a:gd name="connsiteY0" fmla="*/ 6350 h 529335"/>
                <a:gd name="connsiteX1" fmla="*/ 1313941 w 1320291"/>
                <a:gd name="connsiteY1" fmla="*/ 6350 h 529335"/>
                <a:gd name="connsiteX2" fmla="*/ 1313941 w 1320291"/>
                <a:gd name="connsiteY2" fmla="*/ 522985 h 529335"/>
                <a:gd name="connsiteX3" fmla="*/ 6350 w 1320291"/>
                <a:gd name="connsiteY3" fmla="*/ 522985 h 529335"/>
                <a:gd name="connsiteX4" fmla="*/ 6350 w 1320291"/>
                <a:gd name="connsiteY4" fmla="*/ 6350 h 5293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320291" h="529335">
                  <a:moveTo>
                    <a:pt x="6350" y="6350"/>
                  </a:moveTo>
                  <a:lnTo>
                    <a:pt x="1313941" y="6350"/>
                  </a:lnTo>
                  <a:lnTo>
                    <a:pt x="1313941" y="522985"/>
                  </a:lnTo>
                  <a:lnTo>
                    <a:pt x="6350" y="522985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3707511" y="6051397"/>
              <a:ext cx="1283970" cy="493064"/>
            </a:xfrm>
            <a:custGeom>
              <a:avLst/>
              <a:gdLst>
                <a:gd name="connsiteX0" fmla="*/ 6350 w 1283970"/>
                <a:gd name="connsiteY0" fmla="*/ 6350 h 493064"/>
                <a:gd name="connsiteX1" fmla="*/ 6350 w 1283970"/>
                <a:gd name="connsiteY1" fmla="*/ 486714 h 493064"/>
                <a:gd name="connsiteX2" fmla="*/ 1277620 w 1283970"/>
                <a:gd name="connsiteY2" fmla="*/ 486714 h 493064"/>
                <a:gd name="connsiteX3" fmla="*/ 1277620 w 1283970"/>
                <a:gd name="connsiteY3" fmla="*/ 6350 h 493064"/>
                <a:gd name="connsiteX4" fmla="*/ 6350 w 1283970"/>
                <a:gd name="connsiteY4" fmla="*/ 6350 h 4930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283970" h="493064">
                  <a:moveTo>
                    <a:pt x="6350" y="6350"/>
                  </a:moveTo>
                  <a:lnTo>
                    <a:pt x="6350" y="486714"/>
                  </a:lnTo>
                  <a:lnTo>
                    <a:pt x="1277620" y="486714"/>
                  </a:lnTo>
                  <a:lnTo>
                    <a:pt x="1277620" y="6350"/>
                  </a:lnTo>
                  <a:lnTo>
                    <a:pt x="6350" y="635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3511295" y="5811012"/>
              <a:ext cx="309372" cy="309371"/>
            </a:xfrm>
            <a:custGeom>
              <a:avLst/>
              <a:gdLst>
                <a:gd name="connsiteX0" fmla="*/ 0 w 309372"/>
                <a:gd name="connsiteY0" fmla="*/ 154685 h 309371"/>
                <a:gd name="connsiteX1" fmla="*/ 154686 w 309372"/>
                <a:gd name="connsiteY1" fmla="*/ 0 h 309371"/>
                <a:gd name="connsiteX2" fmla="*/ 309372 w 309372"/>
                <a:gd name="connsiteY2" fmla="*/ 154685 h 309371"/>
                <a:gd name="connsiteX3" fmla="*/ 154686 w 309372"/>
                <a:gd name="connsiteY3" fmla="*/ 309371 h 309371"/>
                <a:gd name="connsiteX4" fmla="*/ 0 w 309372"/>
                <a:gd name="connsiteY4" fmla="*/ 154685 h 3093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09372" h="309371">
                  <a:moveTo>
                    <a:pt x="0" y="154685"/>
                  </a:moveTo>
                  <a:cubicBezTo>
                    <a:pt x="0" y="69253"/>
                    <a:pt x="69215" y="0"/>
                    <a:pt x="154686" y="0"/>
                  </a:cubicBezTo>
                  <a:cubicBezTo>
                    <a:pt x="240157" y="0"/>
                    <a:pt x="309372" y="69253"/>
                    <a:pt x="309372" y="154685"/>
                  </a:cubicBezTo>
                  <a:cubicBezTo>
                    <a:pt x="309372" y="240119"/>
                    <a:pt x="240157" y="309371"/>
                    <a:pt x="154686" y="309371"/>
                  </a:cubicBezTo>
                  <a:cubicBezTo>
                    <a:pt x="69215" y="309371"/>
                    <a:pt x="0" y="240119"/>
                    <a:pt x="0" y="154685"/>
                  </a:cubicBezTo>
                </a:path>
              </a:pathLst>
            </a:custGeom>
            <a:solidFill>
              <a:srgbClr val="FF000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3504945" y="5804662"/>
              <a:ext cx="322072" cy="322071"/>
            </a:xfrm>
            <a:custGeom>
              <a:avLst/>
              <a:gdLst>
                <a:gd name="connsiteX0" fmla="*/ 6350 w 322072"/>
                <a:gd name="connsiteY0" fmla="*/ 161035 h 322071"/>
                <a:gd name="connsiteX1" fmla="*/ 161036 w 322072"/>
                <a:gd name="connsiteY1" fmla="*/ 6350 h 322071"/>
                <a:gd name="connsiteX2" fmla="*/ 315722 w 322072"/>
                <a:gd name="connsiteY2" fmla="*/ 161035 h 322071"/>
                <a:gd name="connsiteX3" fmla="*/ 161036 w 322072"/>
                <a:gd name="connsiteY3" fmla="*/ 315721 h 322071"/>
                <a:gd name="connsiteX4" fmla="*/ 6350 w 322072"/>
                <a:gd name="connsiteY4" fmla="*/ 161035 h 3220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22072" h="322071">
                  <a:moveTo>
                    <a:pt x="6350" y="161035"/>
                  </a:moveTo>
                  <a:cubicBezTo>
                    <a:pt x="6350" y="75603"/>
                    <a:pt x="75565" y="6350"/>
                    <a:pt x="161036" y="6350"/>
                  </a:cubicBezTo>
                  <a:cubicBezTo>
                    <a:pt x="246507" y="6350"/>
                    <a:pt x="315722" y="75603"/>
                    <a:pt x="315722" y="161035"/>
                  </a:cubicBezTo>
                  <a:cubicBezTo>
                    <a:pt x="315722" y="246469"/>
                    <a:pt x="246507" y="315721"/>
                    <a:pt x="161036" y="315721"/>
                  </a:cubicBezTo>
                  <a:cubicBezTo>
                    <a:pt x="75565" y="315721"/>
                    <a:pt x="6350" y="246469"/>
                    <a:pt x="6350" y="161035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00" y="76200"/>
              <a:ext cx="7594600" cy="4978400"/>
            </a:xfrm>
            <a:prstGeom prst="rect">
              <a:avLst/>
            </a:prstGeom>
            <a:noFill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397500"/>
              <a:ext cx="7226300" cy="11684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7528988" y="2921253"/>
              <a:ext cx="4488408" cy="195412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300"/>
                </a:lnSpc>
                <a:tabLst>
                  <a:tab pos="406400" algn="l"/>
                </a:tabLst>
              </a:pP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6.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약관전문보기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(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필수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)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클릭하여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,</a:t>
              </a:r>
            </a:p>
            <a:p>
              <a:pPr>
                <a:lnSpc>
                  <a:spcPts val="3200"/>
                </a:lnSpc>
                <a:tabLst>
                  <a:tab pos="406400" algn="l"/>
                </a:tabLst>
              </a:pPr>
              <a:r>
                <a:rPr lang="en-US" altLang="zh-CN" b="1" dirty="0">
                  <a:latin typeface="+mj-lt"/>
                </a:rPr>
                <a:t>	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공제약관의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주요내용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설명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확인하여</a:t>
              </a:r>
            </a:p>
            <a:p>
              <a:pPr>
                <a:lnSpc>
                  <a:spcPts val="3200"/>
                </a:lnSpc>
                <a:tabLst>
                  <a:tab pos="406400" algn="l"/>
                </a:tabLst>
              </a:pPr>
              <a:r>
                <a:rPr lang="en-US" altLang="zh-CN" b="1" dirty="0">
                  <a:latin typeface="+mj-lt"/>
                </a:rPr>
                <a:t>	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아래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동의사항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후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체크합니다</a:t>
              </a:r>
              <a:r>
                <a:rPr lang="en-US" altLang="zh-CN" sz="1800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0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.</a:t>
              </a: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1000"/>
                </a:lnSpc>
              </a:pPr>
              <a:endParaRPr lang="en-US" altLang="zh-CN" b="1" dirty="0">
                <a:latin typeface="+mj-lt"/>
              </a:endParaRPr>
            </a:p>
            <a:p>
              <a:pPr>
                <a:lnSpc>
                  <a:spcPts val="2400"/>
                </a:lnSpc>
                <a:tabLst>
                  <a:tab pos="406400" algn="l"/>
                </a:tabLst>
              </a:pP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7.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해당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사항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모두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확인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후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[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다음단계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]</a:t>
              </a:r>
              <a:r>
                <a:rPr lang="en-US" altLang="zh-CN" sz="1802" b="1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zh-CN" sz="1802" b="1" dirty="0">
                  <a:solidFill>
                    <a:srgbClr val="000000"/>
                  </a:solidFill>
                  <a:latin typeface="+mj-lt"/>
                  <a:cs typeface="맑은 고딕" pitchFamily="18" charset="0"/>
                </a:rPr>
                <a:t>클릭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 rot="5400000">
              <a:off x="3632200" y="4965700"/>
              <a:ext cx="266700" cy="45720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  <a:tabLst/>
              </a:pPr>
              <a:r>
                <a:rPr lang="en-US" altLang="zh-CN" sz="2798" b="1" dirty="0">
                  <a:solidFill>
                    <a:srgbClr val="000000"/>
                  </a:solidFill>
                  <a:latin typeface="맑은 고딕" pitchFamily="18" charset="0"/>
                  <a:cs typeface="맑은 고딕" pitchFamily="18" charset="0"/>
                </a:rPr>
                <a:t>···</a:t>
              </a:r>
            </a:p>
          </p:txBody>
        </p:sp>
        <p:sp>
          <p:nvSpPr>
            <p:cNvPr id="21" name="말풍선: 사각형 20">
              <a:extLst>
                <a:ext uri="{FF2B5EF4-FFF2-40B4-BE49-F238E27FC236}">
                  <a16:creationId xmlns:a16="http://schemas.microsoft.com/office/drawing/2014/main" id="{7692F9F4-0C63-4B4F-A777-39F9DF17D23E}"/>
                </a:ext>
              </a:extLst>
            </p:cNvPr>
            <p:cNvSpPr/>
            <p:nvPr/>
          </p:nvSpPr>
          <p:spPr>
            <a:xfrm>
              <a:off x="3408438" y="5805273"/>
              <a:ext cx="515085" cy="352853"/>
            </a:xfrm>
            <a:prstGeom prst="wedgeRectCallout">
              <a:avLst>
                <a:gd name="adj1" fmla="val -51257"/>
                <a:gd name="adj2" fmla="val 2005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7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말풍선: 사각형 21">
              <a:extLst>
                <a:ext uri="{FF2B5EF4-FFF2-40B4-BE49-F238E27FC236}">
                  <a16:creationId xmlns:a16="http://schemas.microsoft.com/office/drawing/2014/main" id="{C04584E4-AF4A-4E18-83BE-D761081AE4AB}"/>
                </a:ext>
              </a:extLst>
            </p:cNvPr>
            <p:cNvSpPr/>
            <p:nvPr/>
          </p:nvSpPr>
          <p:spPr>
            <a:xfrm>
              <a:off x="12700" y="1122759"/>
              <a:ext cx="515085" cy="352853"/>
            </a:xfrm>
            <a:prstGeom prst="wedgeRectCallout">
              <a:avLst>
                <a:gd name="adj1" fmla="val -46325"/>
                <a:gd name="adj2" fmla="val 3445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solidFill>
                    <a:schemeClr val="tx1"/>
                  </a:solidFill>
                </a:rPr>
                <a:t>6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4909E72-720D-4B24-8F40-9FEA90B5E4FE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58750"/>
            <a:ext cx="12192000" cy="65405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2542" y="1336547"/>
            <a:ext cx="6724396" cy="4644239"/>
          </a:xfrm>
          <a:custGeom>
            <a:avLst/>
            <a:gdLst>
              <a:gd name="connsiteX0" fmla="*/ 6350 w 6724396"/>
              <a:gd name="connsiteY0" fmla="*/ 6350 h 4869688"/>
              <a:gd name="connsiteX1" fmla="*/ 6718046 w 6724396"/>
              <a:gd name="connsiteY1" fmla="*/ 6350 h 4869688"/>
              <a:gd name="connsiteX2" fmla="*/ 6718046 w 6724396"/>
              <a:gd name="connsiteY2" fmla="*/ 4863338 h 4869688"/>
              <a:gd name="connsiteX3" fmla="*/ 6350 w 6724396"/>
              <a:gd name="connsiteY3" fmla="*/ 4863338 h 4869688"/>
              <a:gd name="connsiteX4" fmla="*/ 6350 w 6724396"/>
              <a:gd name="connsiteY4" fmla="*/ 6350 h 4869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24396" h="4869688">
                <a:moveTo>
                  <a:pt x="6350" y="6350"/>
                </a:moveTo>
                <a:lnTo>
                  <a:pt x="6718046" y="6350"/>
                </a:lnTo>
                <a:lnTo>
                  <a:pt x="6718046" y="4863338"/>
                </a:lnTo>
                <a:lnTo>
                  <a:pt x="6350" y="486333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96964" y="1360932"/>
            <a:ext cx="6675590" cy="4597693"/>
          </a:xfrm>
          <a:custGeom>
            <a:avLst/>
            <a:gdLst>
              <a:gd name="connsiteX0" fmla="*/ 6350 w 6675590"/>
              <a:gd name="connsiteY0" fmla="*/ 6350 h 4820882"/>
              <a:gd name="connsiteX1" fmla="*/ 6350 w 6675590"/>
              <a:gd name="connsiteY1" fmla="*/ 4814532 h 4820882"/>
              <a:gd name="connsiteX2" fmla="*/ 6669240 w 6675590"/>
              <a:gd name="connsiteY2" fmla="*/ 4814532 h 4820882"/>
              <a:gd name="connsiteX3" fmla="*/ 6669240 w 6675590"/>
              <a:gd name="connsiteY3" fmla="*/ 6350 h 4820882"/>
              <a:gd name="connsiteX4" fmla="*/ 6350 w 6675590"/>
              <a:gd name="connsiteY4" fmla="*/ 6350 h 48208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675590" h="4820882">
                <a:moveTo>
                  <a:pt x="6350" y="6350"/>
                </a:moveTo>
                <a:lnTo>
                  <a:pt x="6350" y="4814532"/>
                </a:lnTo>
                <a:lnTo>
                  <a:pt x="6669240" y="4814532"/>
                </a:lnTo>
                <a:lnTo>
                  <a:pt x="6669240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4488" y="1196594"/>
            <a:ext cx="309371" cy="295049"/>
          </a:xfrm>
          <a:custGeom>
            <a:avLst/>
            <a:gdLst>
              <a:gd name="connsiteX0" fmla="*/ 0 w 309371"/>
              <a:gd name="connsiteY0" fmla="*/ 154685 h 309372"/>
              <a:gd name="connsiteX1" fmla="*/ 154686 w 309371"/>
              <a:gd name="connsiteY1" fmla="*/ 0 h 309372"/>
              <a:gd name="connsiteX2" fmla="*/ 309371 w 309371"/>
              <a:gd name="connsiteY2" fmla="*/ 154685 h 309372"/>
              <a:gd name="connsiteX3" fmla="*/ 154686 w 309371"/>
              <a:gd name="connsiteY3" fmla="*/ 309372 h 309372"/>
              <a:gd name="connsiteX4" fmla="*/ 0 w 309371"/>
              <a:gd name="connsiteY4" fmla="*/ 154685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9371" h="309372">
                <a:moveTo>
                  <a:pt x="0" y="154685"/>
                </a:moveTo>
                <a:cubicBezTo>
                  <a:pt x="0" y="69215"/>
                  <a:pt x="69253" y="0"/>
                  <a:pt x="154686" y="0"/>
                </a:cubicBezTo>
                <a:cubicBezTo>
                  <a:pt x="240118" y="0"/>
                  <a:pt x="309371" y="69215"/>
                  <a:pt x="309371" y="154685"/>
                </a:cubicBezTo>
                <a:cubicBezTo>
                  <a:pt x="309371" y="240157"/>
                  <a:pt x="240118" y="309372"/>
                  <a:pt x="154686" y="309372"/>
                </a:cubicBezTo>
                <a:cubicBezTo>
                  <a:pt x="69253" y="309372"/>
                  <a:pt x="0" y="240157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8138" y="1190244"/>
            <a:ext cx="322071" cy="307161"/>
          </a:xfrm>
          <a:custGeom>
            <a:avLst/>
            <a:gdLst>
              <a:gd name="connsiteX0" fmla="*/ 6350 w 322071"/>
              <a:gd name="connsiteY0" fmla="*/ 161035 h 322072"/>
              <a:gd name="connsiteX1" fmla="*/ 161036 w 322071"/>
              <a:gd name="connsiteY1" fmla="*/ 6350 h 322072"/>
              <a:gd name="connsiteX2" fmla="*/ 315721 w 322071"/>
              <a:gd name="connsiteY2" fmla="*/ 161035 h 322072"/>
              <a:gd name="connsiteX3" fmla="*/ 161036 w 322071"/>
              <a:gd name="connsiteY3" fmla="*/ 315722 h 322072"/>
              <a:gd name="connsiteX4" fmla="*/ 6350 w 322071"/>
              <a:gd name="connsiteY4" fmla="*/ 161035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2071" h="322072">
                <a:moveTo>
                  <a:pt x="6350" y="161035"/>
                </a:moveTo>
                <a:cubicBezTo>
                  <a:pt x="6350" y="75565"/>
                  <a:pt x="75603" y="6350"/>
                  <a:pt x="161036" y="6350"/>
                </a:cubicBezTo>
                <a:cubicBezTo>
                  <a:pt x="246468" y="6350"/>
                  <a:pt x="315721" y="75565"/>
                  <a:pt x="315721" y="161035"/>
                </a:cubicBezTo>
                <a:cubicBezTo>
                  <a:pt x="315721" y="246507"/>
                  <a:pt x="246468" y="315722"/>
                  <a:pt x="161036" y="315722"/>
                </a:cubicBezTo>
                <a:cubicBezTo>
                  <a:pt x="75603" y="315722"/>
                  <a:pt x="6350" y="246507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412748" y="1533397"/>
            <a:ext cx="1825752" cy="146797"/>
          </a:xfrm>
          <a:custGeom>
            <a:avLst/>
            <a:gdLst>
              <a:gd name="connsiteX0" fmla="*/ 0 w 1825752"/>
              <a:gd name="connsiteY0" fmla="*/ 153923 h 153923"/>
              <a:gd name="connsiteX1" fmla="*/ 1825752 w 1825752"/>
              <a:gd name="connsiteY1" fmla="*/ 153923 h 153923"/>
              <a:gd name="connsiteX2" fmla="*/ 1825752 w 1825752"/>
              <a:gd name="connsiteY2" fmla="*/ 0 h 153923"/>
              <a:gd name="connsiteX3" fmla="*/ 0 w 1825752"/>
              <a:gd name="connsiteY3" fmla="*/ 0 h 153923"/>
              <a:gd name="connsiteX4" fmla="*/ 0 w 1825752"/>
              <a:gd name="connsiteY4" fmla="*/ 153923 h 153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5752" h="153923">
                <a:moveTo>
                  <a:pt x="0" y="153923"/>
                </a:moveTo>
                <a:lnTo>
                  <a:pt x="1825752" y="153923"/>
                </a:lnTo>
                <a:lnTo>
                  <a:pt x="1825752" y="0"/>
                </a:lnTo>
                <a:lnTo>
                  <a:pt x="0" y="0"/>
                </a:lnTo>
                <a:lnTo>
                  <a:pt x="0" y="153923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406398" y="1527047"/>
            <a:ext cx="1838452" cy="158909"/>
          </a:xfrm>
          <a:custGeom>
            <a:avLst/>
            <a:gdLst>
              <a:gd name="connsiteX0" fmla="*/ 6350 w 1838452"/>
              <a:gd name="connsiteY0" fmla="*/ 160273 h 166623"/>
              <a:gd name="connsiteX1" fmla="*/ 1832102 w 1838452"/>
              <a:gd name="connsiteY1" fmla="*/ 160273 h 166623"/>
              <a:gd name="connsiteX2" fmla="*/ 1832102 w 1838452"/>
              <a:gd name="connsiteY2" fmla="*/ 6350 h 166623"/>
              <a:gd name="connsiteX3" fmla="*/ 6350 w 1838452"/>
              <a:gd name="connsiteY3" fmla="*/ 6350 h 166623"/>
              <a:gd name="connsiteX4" fmla="*/ 6350 w 1838452"/>
              <a:gd name="connsiteY4" fmla="*/ 160273 h 166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8452" h="166623">
                <a:moveTo>
                  <a:pt x="6350" y="160273"/>
                </a:moveTo>
                <a:lnTo>
                  <a:pt x="1832102" y="160273"/>
                </a:lnTo>
                <a:lnTo>
                  <a:pt x="1832102" y="6350"/>
                </a:lnTo>
                <a:lnTo>
                  <a:pt x="6350" y="6350"/>
                </a:lnTo>
                <a:lnTo>
                  <a:pt x="6350" y="1602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412748" y="1954022"/>
            <a:ext cx="2065020" cy="142438"/>
          </a:xfrm>
          <a:custGeom>
            <a:avLst/>
            <a:gdLst>
              <a:gd name="connsiteX0" fmla="*/ 0 w 2065020"/>
              <a:gd name="connsiteY0" fmla="*/ 149352 h 149352"/>
              <a:gd name="connsiteX1" fmla="*/ 2065020 w 2065020"/>
              <a:gd name="connsiteY1" fmla="*/ 149352 h 149352"/>
              <a:gd name="connsiteX2" fmla="*/ 2065020 w 2065020"/>
              <a:gd name="connsiteY2" fmla="*/ 0 h 149352"/>
              <a:gd name="connsiteX3" fmla="*/ 0 w 2065020"/>
              <a:gd name="connsiteY3" fmla="*/ 0 h 149352"/>
              <a:gd name="connsiteX4" fmla="*/ 0 w 2065020"/>
              <a:gd name="connsiteY4" fmla="*/ 149352 h 14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65020" h="149352">
                <a:moveTo>
                  <a:pt x="0" y="149352"/>
                </a:moveTo>
                <a:lnTo>
                  <a:pt x="2065020" y="149352"/>
                </a:lnTo>
                <a:lnTo>
                  <a:pt x="2065020" y="0"/>
                </a:lnTo>
                <a:lnTo>
                  <a:pt x="0" y="0"/>
                </a:lnTo>
                <a:lnTo>
                  <a:pt x="0" y="1493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406398" y="1947672"/>
            <a:ext cx="2077720" cy="154550"/>
          </a:xfrm>
          <a:custGeom>
            <a:avLst/>
            <a:gdLst>
              <a:gd name="connsiteX0" fmla="*/ 6350 w 2077720"/>
              <a:gd name="connsiteY0" fmla="*/ 155702 h 162052"/>
              <a:gd name="connsiteX1" fmla="*/ 2071370 w 2077720"/>
              <a:gd name="connsiteY1" fmla="*/ 155702 h 162052"/>
              <a:gd name="connsiteX2" fmla="*/ 2071370 w 2077720"/>
              <a:gd name="connsiteY2" fmla="*/ 6350 h 162052"/>
              <a:gd name="connsiteX3" fmla="*/ 6350 w 2077720"/>
              <a:gd name="connsiteY3" fmla="*/ 6350 h 162052"/>
              <a:gd name="connsiteX4" fmla="*/ 6350 w 2077720"/>
              <a:gd name="connsiteY4" fmla="*/ 155702 h 16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77720" h="162052">
                <a:moveTo>
                  <a:pt x="6350" y="155702"/>
                </a:moveTo>
                <a:lnTo>
                  <a:pt x="2071370" y="155702"/>
                </a:lnTo>
                <a:lnTo>
                  <a:pt x="2071370" y="6350"/>
                </a:lnTo>
                <a:lnTo>
                  <a:pt x="6350" y="6350"/>
                </a:lnTo>
                <a:lnTo>
                  <a:pt x="6350" y="15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412748" y="2685542"/>
            <a:ext cx="2065020" cy="142438"/>
          </a:xfrm>
          <a:custGeom>
            <a:avLst/>
            <a:gdLst>
              <a:gd name="connsiteX0" fmla="*/ 0 w 2065020"/>
              <a:gd name="connsiteY0" fmla="*/ 149352 h 149352"/>
              <a:gd name="connsiteX1" fmla="*/ 2065020 w 2065020"/>
              <a:gd name="connsiteY1" fmla="*/ 149352 h 149352"/>
              <a:gd name="connsiteX2" fmla="*/ 2065020 w 2065020"/>
              <a:gd name="connsiteY2" fmla="*/ 0 h 149352"/>
              <a:gd name="connsiteX3" fmla="*/ 0 w 2065020"/>
              <a:gd name="connsiteY3" fmla="*/ 0 h 149352"/>
              <a:gd name="connsiteX4" fmla="*/ 0 w 2065020"/>
              <a:gd name="connsiteY4" fmla="*/ 149352 h 14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65020" h="149352">
                <a:moveTo>
                  <a:pt x="0" y="149352"/>
                </a:moveTo>
                <a:lnTo>
                  <a:pt x="2065020" y="149352"/>
                </a:lnTo>
                <a:lnTo>
                  <a:pt x="2065020" y="0"/>
                </a:lnTo>
                <a:lnTo>
                  <a:pt x="0" y="0"/>
                </a:lnTo>
                <a:lnTo>
                  <a:pt x="0" y="1493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06398" y="2679192"/>
            <a:ext cx="2077720" cy="154550"/>
          </a:xfrm>
          <a:custGeom>
            <a:avLst/>
            <a:gdLst>
              <a:gd name="connsiteX0" fmla="*/ 6350 w 2077720"/>
              <a:gd name="connsiteY0" fmla="*/ 155702 h 162052"/>
              <a:gd name="connsiteX1" fmla="*/ 2071370 w 2077720"/>
              <a:gd name="connsiteY1" fmla="*/ 155702 h 162052"/>
              <a:gd name="connsiteX2" fmla="*/ 2071370 w 2077720"/>
              <a:gd name="connsiteY2" fmla="*/ 6350 h 162052"/>
              <a:gd name="connsiteX3" fmla="*/ 6350 w 2077720"/>
              <a:gd name="connsiteY3" fmla="*/ 6350 h 162052"/>
              <a:gd name="connsiteX4" fmla="*/ 6350 w 2077720"/>
              <a:gd name="connsiteY4" fmla="*/ 155702 h 16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77720" h="162052">
                <a:moveTo>
                  <a:pt x="6350" y="155702"/>
                </a:moveTo>
                <a:lnTo>
                  <a:pt x="2071370" y="155702"/>
                </a:lnTo>
                <a:lnTo>
                  <a:pt x="2071370" y="6350"/>
                </a:lnTo>
                <a:lnTo>
                  <a:pt x="6350" y="6350"/>
                </a:lnTo>
                <a:lnTo>
                  <a:pt x="6350" y="15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412748" y="3008630"/>
            <a:ext cx="2065020" cy="142438"/>
          </a:xfrm>
          <a:custGeom>
            <a:avLst/>
            <a:gdLst>
              <a:gd name="connsiteX0" fmla="*/ 0 w 2065020"/>
              <a:gd name="connsiteY0" fmla="*/ 149352 h 149352"/>
              <a:gd name="connsiteX1" fmla="*/ 2065020 w 2065020"/>
              <a:gd name="connsiteY1" fmla="*/ 149352 h 149352"/>
              <a:gd name="connsiteX2" fmla="*/ 2065020 w 2065020"/>
              <a:gd name="connsiteY2" fmla="*/ 0 h 149352"/>
              <a:gd name="connsiteX3" fmla="*/ 0 w 2065020"/>
              <a:gd name="connsiteY3" fmla="*/ 0 h 149352"/>
              <a:gd name="connsiteX4" fmla="*/ 0 w 2065020"/>
              <a:gd name="connsiteY4" fmla="*/ 149352 h 14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65020" h="149352">
                <a:moveTo>
                  <a:pt x="0" y="149352"/>
                </a:moveTo>
                <a:lnTo>
                  <a:pt x="2065020" y="149352"/>
                </a:lnTo>
                <a:lnTo>
                  <a:pt x="2065020" y="0"/>
                </a:lnTo>
                <a:lnTo>
                  <a:pt x="0" y="0"/>
                </a:lnTo>
                <a:lnTo>
                  <a:pt x="0" y="1493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06398" y="3002280"/>
            <a:ext cx="2077720" cy="154550"/>
          </a:xfrm>
          <a:custGeom>
            <a:avLst/>
            <a:gdLst>
              <a:gd name="connsiteX0" fmla="*/ 6350 w 2077720"/>
              <a:gd name="connsiteY0" fmla="*/ 155702 h 162052"/>
              <a:gd name="connsiteX1" fmla="*/ 2071370 w 2077720"/>
              <a:gd name="connsiteY1" fmla="*/ 155702 h 162052"/>
              <a:gd name="connsiteX2" fmla="*/ 2071370 w 2077720"/>
              <a:gd name="connsiteY2" fmla="*/ 6350 h 162052"/>
              <a:gd name="connsiteX3" fmla="*/ 6350 w 2077720"/>
              <a:gd name="connsiteY3" fmla="*/ 6350 h 162052"/>
              <a:gd name="connsiteX4" fmla="*/ 6350 w 2077720"/>
              <a:gd name="connsiteY4" fmla="*/ 155702 h 16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77720" h="162052">
                <a:moveTo>
                  <a:pt x="6350" y="155702"/>
                </a:moveTo>
                <a:lnTo>
                  <a:pt x="2071370" y="155702"/>
                </a:lnTo>
                <a:lnTo>
                  <a:pt x="2071370" y="6350"/>
                </a:lnTo>
                <a:lnTo>
                  <a:pt x="6350" y="6350"/>
                </a:lnTo>
                <a:lnTo>
                  <a:pt x="6350" y="15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741163" y="1516633"/>
            <a:ext cx="1749551" cy="162786"/>
          </a:xfrm>
          <a:custGeom>
            <a:avLst/>
            <a:gdLst>
              <a:gd name="connsiteX0" fmla="*/ 0 w 1749551"/>
              <a:gd name="connsiteY0" fmla="*/ 170688 h 170688"/>
              <a:gd name="connsiteX1" fmla="*/ 1749551 w 1749551"/>
              <a:gd name="connsiteY1" fmla="*/ 170688 h 170688"/>
              <a:gd name="connsiteX2" fmla="*/ 1749551 w 1749551"/>
              <a:gd name="connsiteY2" fmla="*/ 0 h 170688"/>
              <a:gd name="connsiteX3" fmla="*/ 0 w 1749551"/>
              <a:gd name="connsiteY3" fmla="*/ 0 h 170688"/>
              <a:gd name="connsiteX4" fmla="*/ 0 w 1749551"/>
              <a:gd name="connsiteY4" fmla="*/ 170688 h 1706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49551" h="170688">
                <a:moveTo>
                  <a:pt x="0" y="170688"/>
                </a:moveTo>
                <a:lnTo>
                  <a:pt x="1749551" y="170688"/>
                </a:lnTo>
                <a:lnTo>
                  <a:pt x="1749551" y="0"/>
                </a:lnTo>
                <a:lnTo>
                  <a:pt x="0" y="0"/>
                </a:lnTo>
                <a:lnTo>
                  <a:pt x="0" y="170688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734813" y="1510283"/>
            <a:ext cx="1762251" cy="174898"/>
          </a:xfrm>
          <a:custGeom>
            <a:avLst/>
            <a:gdLst>
              <a:gd name="connsiteX0" fmla="*/ 6350 w 1762251"/>
              <a:gd name="connsiteY0" fmla="*/ 177038 h 183388"/>
              <a:gd name="connsiteX1" fmla="*/ 1755901 w 1762251"/>
              <a:gd name="connsiteY1" fmla="*/ 177038 h 183388"/>
              <a:gd name="connsiteX2" fmla="*/ 1755901 w 1762251"/>
              <a:gd name="connsiteY2" fmla="*/ 6350 h 183388"/>
              <a:gd name="connsiteX3" fmla="*/ 6350 w 1762251"/>
              <a:gd name="connsiteY3" fmla="*/ 6350 h 183388"/>
              <a:gd name="connsiteX4" fmla="*/ 6350 w 1762251"/>
              <a:gd name="connsiteY4" fmla="*/ 177038 h 183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62251" h="183388">
                <a:moveTo>
                  <a:pt x="6350" y="177038"/>
                </a:moveTo>
                <a:lnTo>
                  <a:pt x="1755901" y="177038"/>
                </a:lnTo>
                <a:lnTo>
                  <a:pt x="1755901" y="6350"/>
                </a:lnTo>
                <a:lnTo>
                  <a:pt x="6350" y="6350"/>
                </a:lnTo>
                <a:lnTo>
                  <a:pt x="6350" y="1770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741163" y="1954022"/>
            <a:ext cx="2060447" cy="142438"/>
          </a:xfrm>
          <a:custGeom>
            <a:avLst/>
            <a:gdLst>
              <a:gd name="connsiteX0" fmla="*/ 0 w 2060447"/>
              <a:gd name="connsiteY0" fmla="*/ 149352 h 149352"/>
              <a:gd name="connsiteX1" fmla="*/ 2060447 w 2060447"/>
              <a:gd name="connsiteY1" fmla="*/ 149352 h 149352"/>
              <a:gd name="connsiteX2" fmla="*/ 2060447 w 2060447"/>
              <a:gd name="connsiteY2" fmla="*/ 0 h 149352"/>
              <a:gd name="connsiteX3" fmla="*/ 0 w 2060447"/>
              <a:gd name="connsiteY3" fmla="*/ 0 h 149352"/>
              <a:gd name="connsiteX4" fmla="*/ 0 w 2060447"/>
              <a:gd name="connsiteY4" fmla="*/ 149352 h 14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60447" h="149352">
                <a:moveTo>
                  <a:pt x="0" y="149352"/>
                </a:moveTo>
                <a:lnTo>
                  <a:pt x="2060447" y="149352"/>
                </a:lnTo>
                <a:lnTo>
                  <a:pt x="2060447" y="0"/>
                </a:lnTo>
                <a:lnTo>
                  <a:pt x="0" y="0"/>
                </a:lnTo>
                <a:lnTo>
                  <a:pt x="0" y="1493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734813" y="1947672"/>
            <a:ext cx="2073147" cy="154550"/>
          </a:xfrm>
          <a:custGeom>
            <a:avLst/>
            <a:gdLst>
              <a:gd name="connsiteX0" fmla="*/ 6350 w 2073147"/>
              <a:gd name="connsiteY0" fmla="*/ 155702 h 162052"/>
              <a:gd name="connsiteX1" fmla="*/ 2066797 w 2073147"/>
              <a:gd name="connsiteY1" fmla="*/ 155702 h 162052"/>
              <a:gd name="connsiteX2" fmla="*/ 2066797 w 2073147"/>
              <a:gd name="connsiteY2" fmla="*/ 6350 h 162052"/>
              <a:gd name="connsiteX3" fmla="*/ 6350 w 2073147"/>
              <a:gd name="connsiteY3" fmla="*/ 6350 h 162052"/>
              <a:gd name="connsiteX4" fmla="*/ 6350 w 2073147"/>
              <a:gd name="connsiteY4" fmla="*/ 155702 h 16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73147" h="162052">
                <a:moveTo>
                  <a:pt x="6350" y="155702"/>
                </a:moveTo>
                <a:lnTo>
                  <a:pt x="2066797" y="155702"/>
                </a:lnTo>
                <a:lnTo>
                  <a:pt x="2066797" y="6350"/>
                </a:lnTo>
                <a:lnTo>
                  <a:pt x="6350" y="6350"/>
                </a:lnTo>
                <a:lnTo>
                  <a:pt x="6350" y="15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412748" y="2347214"/>
            <a:ext cx="595884" cy="124996"/>
          </a:xfrm>
          <a:custGeom>
            <a:avLst/>
            <a:gdLst>
              <a:gd name="connsiteX0" fmla="*/ 0 w 595884"/>
              <a:gd name="connsiteY0" fmla="*/ 131064 h 131064"/>
              <a:gd name="connsiteX1" fmla="*/ 595884 w 595884"/>
              <a:gd name="connsiteY1" fmla="*/ 131064 h 131064"/>
              <a:gd name="connsiteX2" fmla="*/ 595884 w 595884"/>
              <a:gd name="connsiteY2" fmla="*/ 0 h 131064"/>
              <a:gd name="connsiteX3" fmla="*/ 0 w 595884"/>
              <a:gd name="connsiteY3" fmla="*/ 0 h 131064"/>
              <a:gd name="connsiteX4" fmla="*/ 0 w 595884"/>
              <a:gd name="connsiteY4" fmla="*/ 131064 h 131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5884" h="131064">
                <a:moveTo>
                  <a:pt x="0" y="131064"/>
                </a:moveTo>
                <a:lnTo>
                  <a:pt x="595884" y="131064"/>
                </a:lnTo>
                <a:lnTo>
                  <a:pt x="595884" y="0"/>
                </a:lnTo>
                <a:lnTo>
                  <a:pt x="0" y="0"/>
                </a:lnTo>
                <a:lnTo>
                  <a:pt x="0" y="1310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406398" y="2340864"/>
            <a:ext cx="608584" cy="137108"/>
          </a:xfrm>
          <a:custGeom>
            <a:avLst/>
            <a:gdLst>
              <a:gd name="connsiteX0" fmla="*/ 6350 w 608584"/>
              <a:gd name="connsiteY0" fmla="*/ 137414 h 143764"/>
              <a:gd name="connsiteX1" fmla="*/ 602234 w 608584"/>
              <a:gd name="connsiteY1" fmla="*/ 137414 h 143764"/>
              <a:gd name="connsiteX2" fmla="*/ 602234 w 608584"/>
              <a:gd name="connsiteY2" fmla="*/ 6350 h 143764"/>
              <a:gd name="connsiteX3" fmla="*/ 6350 w 608584"/>
              <a:gd name="connsiteY3" fmla="*/ 6350 h 143764"/>
              <a:gd name="connsiteX4" fmla="*/ 6350 w 608584"/>
              <a:gd name="connsiteY4" fmla="*/ 137414 h 143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8584" h="143764">
                <a:moveTo>
                  <a:pt x="6350" y="137414"/>
                </a:moveTo>
                <a:lnTo>
                  <a:pt x="602234" y="137414"/>
                </a:lnTo>
                <a:lnTo>
                  <a:pt x="602234" y="6350"/>
                </a:lnTo>
                <a:lnTo>
                  <a:pt x="6350" y="6350"/>
                </a:lnTo>
                <a:lnTo>
                  <a:pt x="6350" y="1374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97510" y="4017265"/>
            <a:ext cx="3210052" cy="725752"/>
          </a:xfrm>
          <a:custGeom>
            <a:avLst/>
            <a:gdLst>
              <a:gd name="connsiteX0" fmla="*/ 6350 w 3210052"/>
              <a:gd name="connsiteY0" fmla="*/ 6350 h 760983"/>
              <a:gd name="connsiteX1" fmla="*/ 3203702 w 3210052"/>
              <a:gd name="connsiteY1" fmla="*/ 6350 h 760983"/>
              <a:gd name="connsiteX2" fmla="*/ 3203702 w 3210052"/>
              <a:gd name="connsiteY2" fmla="*/ 754633 h 760983"/>
              <a:gd name="connsiteX3" fmla="*/ 6350 w 3210052"/>
              <a:gd name="connsiteY3" fmla="*/ 754633 h 760983"/>
              <a:gd name="connsiteX4" fmla="*/ 6350 w 3210052"/>
              <a:gd name="connsiteY4" fmla="*/ 6350 h 760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10052" h="760983">
                <a:moveTo>
                  <a:pt x="6350" y="6350"/>
                </a:moveTo>
                <a:lnTo>
                  <a:pt x="3203702" y="6350"/>
                </a:lnTo>
                <a:lnTo>
                  <a:pt x="3203702" y="754633"/>
                </a:lnTo>
                <a:lnTo>
                  <a:pt x="6350" y="75463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15607" y="4035425"/>
            <a:ext cx="3173793" cy="691113"/>
          </a:xfrm>
          <a:custGeom>
            <a:avLst/>
            <a:gdLst>
              <a:gd name="connsiteX0" fmla="*/ 6350 w 3173793"/>
              <a:gd name="connsiteY0" fmla="*/ 6350 h 724662"/>
              <a:gd name="connsiteX1" fmla="*/ 6350 w 3173793"/>
              <a:gd name="connsiteY1" fmla="*/ 718312 h 724662"/>
              <a:gd name="connsiteX2" fmla="*/ 3167443 w 3173793"/>
              <a:gd name="connsiteY2" fmla="*/ 718312 h 724662"/>
              <a:gd name="connsiteX3" fmla="*/ 3167443 w 3173793"/>
              <a:gd name="connsiteY3" fmla="*/ 6350 h 724662"/>
              <a:gd name="connsiteX4" fmla="*/ 6350 w 3173793"/>
              <a:gd name="connsiteY4" fmla="*/ 6350 h 724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3793" h="724662">
                <a:moveTo>
                  <a:pt x="6350" y="6350"/>
                </a:moveTo>
                <a:lnTo>
                  <a:pt x="6350" y="718312"/>
                </a:lnTo>
                <a:lnTo>
                  <a:pt x="3167443" y="718312"/>
                </a:lnTo>
                <a:lnTo>
                  <a:pt x="3167443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412748" y="3430777"/>
            <a:ext cx="595884" cy="124996"/>
          </a:xfrm>
          <a:custGeom>
            <a:avLst/>
            <a:gdLst>
              <a:gd name="connsiteX0" fmla="*/ 0 w 595884"/>
              <a:gd name="connsiteY0" fmla="*/ 131064 h 131064"/>
              <a:gd name="connsiteX1" fmla="*/ 595884 w 595884"/>
              <a:gd name="connsiteY1" fmla="*/ 131064 h 131064"/>
              <a:gd name="connsiteX2" fmla="*/ 595884 w 595884"/>
              <a:gd name="connsiteY2" fmla="*/ 0 h 131064"/>
              <a:gd name="connsiteX3" fmla="*/ 0 w 595884"/>
              <a:gd name="connsiteY3" fmla="*/ 0 h 131064"/>
              <a:gd name="connsiteX4" fmla="*/ 0 w 595884"/>
              <a:gd name="connsiteY4" fmla="*/ 131064 h 131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5884" h="131064">
                <a:moveTo>
                  <a:pt x="0" y="131064"/>
                </a:moveTo>
                <a:lnTo>
                  <a:pt x="595884" y="131064"/>
                </a:lnTo>
                <a:lnTo>
                  <a:pt x="595884" y="0"/>
                </a:lnTo>
                <a:lnTo>
                  <a:pt x="0" y="0"/>
                </a:lnTo>
                <a:lnTo>
                  <a:pt x="0" y="1310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406398" y="3424427"/>
            <a:ext cx="608584" cy="137108"/>
          </a:xfrm>
          <a:custGeom>
            <a:avLst/>
            <a:gdLst>
              <a:gd name="connsiteX0" fmla="*/ 6350 w 608584"/>
              <a:gd name="connsiteY0" fmla="*/ 137414 h 143764"/>
              <a:gd name="connsiteX1" fmla="*/ 602234 w 608584"/>
              <a:gd name="connsiteY1" fmla="*/ 137414 h 143764"/>
              <a:gd name="connsiteX2" fmla="*/ 602234 w 608584"/>
              <a:gd name="connsiteY2" fmla="*/ 6350 h 143764"/>
              <a:gd name="connsiteX3" fmla="*/ 6350 w 608584"/>
              <a:gd name="connsiteY3" fmla="*/ 6350 h 143764"/>
              <a:gd name="connsiteX4" fmla="*/ 6350 w 608584"/>
              <a:gd name="connsiteY4" fmla="*/ 137414 h 143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8584" h="143764">
                <a:moveTo>
                  <a:pt x="6350" y="137414"/>
                </a:moveTo>
                <a:lnTo>
                  <a:pt x="602234" y="137414"/>
                </a:lnTo>
                <a:lnTo>
                  <a:pt x="602234" y="6350"/>
                </a:lnTo>
                <a:lnTo>
                  <a:pt x="6350" y="6350"/>
                </a:lnTo>
                <a:lnTo>
                  <a:pt x="6350" y="1374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449324" y="4953254"/>
            <a:ext cx="595884" cy="124996"/>
          </a:xfrm>
          <a:custGeom>
            <a:avLst/>
            <a:gdLst>
              <a:gd name="connsiteX0" fmla="*/ 0 w 595884"/>
              <a:gd name="connsiteY0" fmla="*/ 131064 h 131064"/>
              <a:gd name="connsiteX1" fmla="*/ 595884 w 595884"/>
              <a:gd name="connsiteY1" fmla="*/ 131064 h 131064"/>
              <a:gd name="connsiteX2" fmla="*/ 595884 w 595884"/>
              <a:gd name="connsiteY2" fmla="*/ 0 h 131064"/>
              <a:gd name="connsiteX3" fmla="*/ 0 w 595884"/>
              <a:gd name="connsiteY3" fmla="*/ 0 h 131064"/>
              <a:gd name="connsiteX4" fmla="*/ 0 w 595884"/>
              <a:gd name="connsiteY4" fmla="*/ 131064 h 131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5884" h="131064">
                <a:moveTo>
                  <a:pt x="0" y="131064"/>
                </a:moveTo>
                <a:lnTo>
                  <a:pt x="595884" y="131064"/>
                </a:lnTo>
                <a:lnTo>
                  <a:pt x="595884" y="0"/>
                </a:lnTo>
                <a:lnTo>
                  <a:pt x="0" y="0"/>
                </a:lnTo>
                <a:lnTo>
                  <a:pt x="0" y="1310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442974" y="4946904"/>
            <a:ext cx="608584" cy="137108"/>
          </a:xfrm>
          <a:custGeom>
            <a:avLst/>
            <a:gdLst>
              <a:gd name="connsiteX0" fmla="*/ 6350 w 608584"/>
              <a:gd name="connsiteY0" fmla="*/ 137414 h 143764"/>
              <a:gd name="connsiteX1" fmla="*/ 602234 w 608584"/>
              <a:gd name="connsiteY1" fmla="*/ 137414 h 143764"/>
              <a:gd name="connsiteX2" fmla="*/ 602234 w 608584"/>
              <a:gd name="connsiteY2" fmla="*/ 6350 h 143764"/>
              <a:gd name="connsiteX3" fmla="*/ 6350 w 608584"/>
              <a:gd name="connsiteY3" fmla="*/ 6350 h 143764"/>
              <a:gd name="connsiteX4" fmla="*/ 6350 w 608584"/>
              <a:gd name="connsiteY4" fmla="*/ 137414 h 143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8584" h="143764">
                <a:moveTo>
                  <a:pt x="6350" y="137414"/>
                </a:moveTo>
                <a:lnTo>
                  <a:pt x="602234" y="137414"/>
                </a:lnTo>
                <a:lnTo>
                  <a:pt x="602234" y="6350"/>
                </a:lnTo>
                <a:lnTo>
                  <a:pt x="6350" y="6350"/>
                </a:lnTo>
                <a:lnTo>
                  <a:pt x="6350" y="1374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449324" y="5390642"/>
            <a:ext cx="595884" cy="124995"/>
          </a:xfrm>
          <a:custGeom>
            <a:avLst/>
            <a:gdLst>
              <a:gd name="connsiteX0" fmla="*/ 0 w 595884"/>
              <a:gd name="connsiteY0" fmla="*/ 131063 h 131063"/>
              <a:gd name="connsiteX1" fmla="*/ 595884 w 595884"/>
              <a:gd name="connsiteY1" fmla="*/ 131063 h 131063"/>
              <a:gd name="connsiteX2" fmla="*/ 595884 w 595884"/>
              <a:gd name="connsiteY2" fmla="*/ 0 h 131063"/>
              <a:gd name="connsiteX3" fmla="*/ 0 w 595884"/>
              <a:gd name="connsiteY3" fmla="*/ 0 h 131063"/>
              <a:gd name="connsiteX4" fmla="*/ 0 w 595884"/>
              <a:gd name="connsiteY4" fmla="*/ 131063 h 131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5884" h="131063">
                <a:moveTo>
                  <a:pt x="0" y="131063"/>
                </a:moveTo>
                <a:lnTo>
                  <a:pt x="595884" y="131063"/>
                </a:lnTo>
                <a:lnTo>
                  <a:pt x="595884" y="0"/>
                </a:lnTo>
                <a:lnTo>
                  <a:pt x="0" y="0"/>
                </a:lnTo>
                <a:lnTo>
                  <a:pt x="0" y="131063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442974" y="5384292"/>
            <a:ext cx="608584" cy="137107"/>
          </a:xfrm>
          <a:custGeom>
            <a:avLst/>
            <a:gdLst>
              <a:gd name="connsiteX0" fmla="*/ 6350 w 608584"/>
              <a:gd name="connsiteY0" fmla="*/ 137413 h 143763"/>
              <a:gd name="connsiteX1" fmla="*/ 602234 w 608584"/>
              <a:gd name="connsiteY1" fmla="*/ 137413 h 143763"/>
              <a:gd name="connsiteX2" fmla="*/ 602234 w 608584"/>
              <a:gd name="connsiteY2" fmla="*/ 6350 h 143763"/>
              <a:gd name="connsiteX3" fmla="*/ 6350 w 608584"/>
              <a:gd name="connsiteY3" fmla="*/ 6350 h 143763"/>
              <a:gd name="connsiteX4" fmla="*/ 6350 w 608584"/>
              <a:gd name="connsiteY4" fmla="*/ 137413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8584" h="143763">
                <a:moveTo>
                  <a:pt x="6350" y="137413"/>
                </a:moveTo>
                <a:lnTo>
                  <a:pt x="602234" y="137413"/>
                </a:lnTo>
                <a:lnTo>
                  <a:pt x="602234" y="6350"/>
                </a:lnTo>
                <a:lnTo>
                  <a:pt x="6350" y="6350"/>
                </a:lnTo>
                <a:lnTo>
                  <a:pt x="6350" y="13741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733544" y="5390642"/>
            <a:ext cx="594359" cy="124995"/>
          </a:xfrm>
          <a:custGeom>
            <a:avLst/>
            <a:gdLst>
              <a:gd name="connsiteX0" fmla="*/ 0 w 594359"/>
              <a:gd name="connsiteY0" fmla="*/ 131063 h 131063"/>
              <a:gd name="connsiteX1" fmla="*/ 594359 w 594359"/>
              <a:gd name="connsiteY1" fmla="*/ 131063 h 131063"/>
              <a:gd name="connsiteX2" fmla="*/ 594359 w 594359"/>
              <a:gd name="connsiteY2" fmla="*/ 0 h 131063"/>
              <a:gd name="connsiteX3" fmla="*/ 0 w 594359"/>
              <a:gd name="connsiteY3" fmla="*/ 0 h 131063"/>
              <a:gd name="connsiteX4" fmla="*/ 0 w 594359"/>
              <a:gd name="connsiteY4" fmla="*/ 131063 h 131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4359" h="131063">
                <a:moveTo>
                  <a:pt x="0" y="131063"/>
                </a:moveTo>
                <a:lnTo>
                  <a:pt x="594359" y="131063"/>
                </a:lnTo>
                <a:lnTo>
                  <a:pt x="594359" y="0"/>
                </a:lnTo>
                <a:lnTo>
                  <a:pt x="0" y="0"/>
                </a:lnTo>
                <a:lnTo>
                  <a:pt x="0" y="131063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727194" y="5384292"/>
            <a:ext cx="607059" cy="137107"/>
          </a:xfrm>
          <a:custGeom>
            <a:avLst/>
            <a:gdLst>
              <a:gd name="connsiteX0" fmla="*/ 6350 w 607059"/>
              <a:gd name="connsiteY0" fmla="*/ 137413 h 143763"/>
              <a:gd name="connsiteX1" fmla="*/ 600709 w 607059"/>
              <a:gd name="connsiteY1" fmla="*/ 137413 h 143763"/>
              <a:gd name="connsiteX2" fmla="*/ 600709 w 607059"/>
              <a:gd name="connsiteY2" fmla="*/ 6350 h 143763"/>
              <a:gd name="connsiteX3" fmla="*/ 6350 w 607059"/>
              <a:gd name="connsiteY3" fmla="*/ 6350 h 143763"/>
              <a:gd name="connsiteX4" fmla="*/ 6350 w 607059"/>
              <a:gd name="connsiteY4" fmla="*/ 137413 h 14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7059" h="143763">
                <a:moveTo>
                  <a:pt x="6350" y="137413"/>
                </a:moveTo>
                <a:lnTo>
                  <a:pt x="600709" y="137413"/>
                </a:lnTo>
                <a:lnTo>
                  <a:pt x="600709" y="6350"/>
                </a:lnTo>
                <a:lnTo>
                  <a:pt x="6350" y="6350"/>
                </a:lnTo>
                <a:lnTo>
                  <a:pt x="6350" y="13741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733544" y="4953254"/>
            <a:ext cx="594359" cy="124996"/>
          </a:xfrm>
          <a:custGeom>
            <a:avLst/>
            <a:gdLst>
              <a:gd name="connsiteX0" fmla="*/ 0 w 594359"/>
              <a:gd name="connsiteY0" fmla="*/ 131064 h 131064"/>
              <a:gd name="connsiteX1" fmla="*/ 594359 w 594359"/>
              <a:gd name="connsiteY1" fmla="*/ 131064 h 131064"/>
              <a:gd name="connsiteX2" fmla="*/ 594359 w 594359"/>
              <a:gd name="connsiteY2" fmla="*/ 0 h 131064"/>
              <a:gd name="connsiteX3" fmla="*/ 0 w 594359"/>
              <a:gd name="connsiteY3" fmla="*/ 0 h 131064"/>
              <a:gd name="connsiteX4" fmla="*/ 0 w 594359"/>
              <a:gd name="connsiteY4" fmla="*/ 131064 h 131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4359" h="131064">
                <a:moveTo>
                  <a:pt x="0" y="131064"/>
                </a:moveTo>
                <a:lnTo>
                  <a:pt x="594359" y="131064"/>
                </a:lnTo>
                <a:lnTo>
                  <a:pt x="594359" y="0"/>
                </a:lnTo>
                <a:lnTo>
                  <a:pt x="0" y="0"/>
                </a:lnTo>
                <a:lnTo>
                  <a:pt x="0" y="131064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4727194" y="4946904"/>
            <a:ext cx="607059" cy="137108"/>
          </a:xfrm>
          <a:custGeom>
            <a:avLst/>
            <a:gdLst>
              <a:gd name="connsiteX0" fmla="*/ 6350 w 607059"/>
              <a:gd name="connsiteY0" fmla="*/ 137414 h 143764"/>
              <a:gd name="connsiteX1" fmla="*/ 600709 w 607059"/>
              <a:gd name="connsiteY1" fmla="*/ 137414 h 143764"/>
              <a:gd name="connsiteX2" fmla="*/ 600709 w 607059"/>
              <a:gd name="connsiteY2" fmla="*/ 6350 h 143764"/>
              <a:gd name="connsiteX3" fmla="*/ 6350 w 607059"/>
              <a:gd name="connsiteY3" fmla="*/ 6350 h 143764"/>
              <a:gd name="connsiteX4" fmla="*/ 6350 w 607059"/>
              <a:gd name="connsiteY4" fmla="*/ 137414 h 143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7059" h="143764">
                <a:moveTo>
                  <a:pt x="6350" y="137414"/>
                </a:moveTo>
                <a:lnTo>
                  <a:pt x="600709" y="137414"/>
                </a:lnTo>
                <a:lnTo>
                  <a:pt x="600709" y="6350"/>
                </a:lnTo>
                <a:lnTo>
                  <a:pt x="6350" y="6350"/>
                </a:lnTo>
                <a:lnTo>
                  <a:pt x="6350" y="1374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767072" y="4540251"/>
            <a:ext cx="1920240" cy="101740"/>
          </a:xfrm>
          <a:custGeom>
            <a:avLst/>
            <a:gdLst>
              <a:gd name="connsiteX0" fmla="*/ 0 w 1920240"/>
              <a:gd name="connsiteY0" fmla="*/ 106679 h 106679"/>
              <a:gd name="connsiteX1" fmla="*/ 1920240 w 1920240"/>
              <a:gd name="connsiteY1" fmla="*/ 106679 h 106679"/>
              <a:gd name="connsiteX2" fmla="*/ 1920240 w 1920240"/>
              <a:gd name="connsiteY2" fmla="*/ 0 h 106679"/>
              <a:gd name="connsiteX3" fmla="*/ 0 w 1920240"/>
              <a:gd name="connsiteY3" fmla="*/ 0 h 106679"/>
              <a:gd name="connsiteX4" fmla="*/ 0 w 1920240"/>
              <a:gd name="connsiteY4" fmla="*/ 106679 h 106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20240" h="106679">
                <a:moveTo>
                  <a:pt x="0" y="106679"/>
                </a:moveTo>
                <a:lnTo>
                  <a:pt x="1920240" y="106679"/>
                </a:lnTo>
                <a:lnTo>
                  <a:pt x="1920240" y="0"/>
                </a:lnTo>
                <a:lnTo>
                  <a:pt x="0" y="0"/>
                </a:lnTo>
                <a:lnTo>
                  <a:pt x="0" y="106679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760722" y="4533901"/>
            <a:ext cx="1932940" cy="113852"/>
          </a:xfrm>
          <a:custGeom>
            <a:avLst/>
            <a:gdLst>
              <a:gd name="connsiteX0" fmla="*/ 6350 w 1932940"/>
              <a:gd name="connsiteY0" fmla="*/ 113029 h 119379"/>
              <a:gd name="connsiteX1" fmla="*/ 1926590 w 1932940"/>
              <a:gd name="connsiteY1" fmla="*/ 113029 h 119379"/>
              <a:gd name="connsiteX2" fmla="*/ 1926590 w 1932940"/>
              <a:gd name="connsiteY2" fmla="*/ 6350 h 119379"/>
              <a:gd name="connsiteX3" fmla="*/ 6350 w 1932940"/>
              <a:gd name="connsiteY3" fmla="*/ 6350 h 119379"/>
              <a:gd name="connsiteX4" fmla="*/ 6350 w 1932940"/>
              <a:gd name="connsiteY4" fmla="*/ 113029 h 119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32940" h="119379">
                <a:moveTo>
                  <a:pt x="6350" y="113029"/>
                </a:moveTo>
                <a:lnTo>
                  <a:pt x="1926590" y="113029"/>
                </a:lnTo>
                <a:lnTo>
                  <a:pt x="1926590" y="6350"/>
                </a:lnTo>
                <a:lnTo>
                  <a:pt x="6350" y="6350"/>
                </a:lnTo>
                <a:lnTo>
                  <a:pt x="6350" y="1130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34950"/>
            <a:ext cx="6565900" cy="581378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996950"/>
            <a:ext cx="6731000" cy="5619985"/>
          </a:xfrm>
          <a:prstGeom prst="rect">
            <a:avLst/>
          </a:prstGeom>
          <a:noFill/>
        </p:spPr>
      </p:pic>
      <p:sp>
        <p:nvSpPr>
          <p:cNvPr id="37" name="TextBox 1"/>
          <p:cNvSpPr txBox="1"/>
          <p:nvPr/>
        </p:nvSpPr>
        <p:spPr>
          <a:xfrm>
            <a:off x="7340600" y="2647950"/>
            <a:ext cx="4666342" cy="24272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63500" algn="l"/>
                <a:tab pos="190500" algn="l"/>
                <a:tab pos="2794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8.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입력되어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있는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63500" algn="l"/>
                <a:tab pos="190500" algn="l"/>
                <a:tab pos="279400" algn="l"/>
              </a:tabLst>
            </a:pPr>
            <a:r>
              <a:rPr lang="en-US" altLang="zh-CN" b="1" dirty="0"/>
              <a:t>		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*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필수입력항목을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입력합니다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3200"/>
              </a:lnSpc>
              <a:tabLst>
                <a:tab pos="63500" algn="l"/>
                <a:tab pos="190500" algn="l"/>
                <a:tab pos="279400" algn="l"/>
              </a:tabLst>
            </a:pPr>
            <a:endParaRPr lang="en-US" altLang="zh-CN" sz="1800" b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600"/>
              </a:lnSpc>
              <a:tabLst>
                <a:tab pos="63500" algn="l"/>
                <a:tab pos="1905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특수관계인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여부는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기업이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청약신청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체크한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부분으로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2500"/>
              </a:lnSpc>
              <a:tabLst>
                <a:tab pos="63500" algn="l"/>
                <a:tab pos="190500" algn="l"/>
                <a:tab pos="279400" algn="l"/>
              </a:tabLst>
            </a:pPr>
            <a:r>
              <a:rPr lang="en-US" altLang="zh-CN" dirty="0"/>
              <a:t>		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잘못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신청한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경우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기업담당자가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새로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가입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신청을</a:t>
            </a:r>
          </a:p>
          <a:p>
            <a:pPr>
              <a:lnSpc>
                <a:spcPts val="2500"/>
              </a:lnSpc>
              <a:tabLst>
                <a:tab pos="63500" algn="l"/>
                <a:tab pos="190500" algn="l"/>
                <a:tab pos="279400" algn="l"/>
              </a:tabLst>
            </a:pPr>
            <a:r>
              <a:rPr lang="en-US" altLang="zh-CN" dirty="0"/>
              <a:t>		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해주셔야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2500"/>
              </a:lnSpc>
              <a:tabLst>
                <a:tab pos="63500" algn="l"/>
                <a:tab pos="1905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입영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전역연월일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병적증명서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해당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대상자만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작성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111D2D7-1F61-45CB-A587-B11599FDE962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말풍선: 사각형 39">
            <a:extLst>
              <a:ext uri="{FF2B5EF4-FFF2-40B4-BE49-F238E27FC236}">
                <a16:creationId xmlns:a16="http://schemas.microsoft.com/office/drawing/2014/main" id="{92A6A3C3-324C-4A0F-A5C6-F0E077EF047C}"/>
              </a:ext>
            </a:extLst>
          </p:cNvPr>
          <p:cNvSpPr/>
          <p:nvPr/>
        </p:nvSpPr>
        <p:spPr>
          <a:xfrm>
            <a:off x="249173" y="413523"/>
            <a:ext cx="515085" cy="352853"/>
          </a:xfrm>
          <a:prstGeom prst="wedgeRectCallout">
            <a:avLst>
              <a:gd name="adj1" fmla="val -1945"/>
              <a:gd name="adj2" fmla="val 1172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8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886" y="328930"/>
            <a:ext cx="6107176" cy="6250431"/>
          </a:xfrm>
          <a:custGeom>
            <a:avLst/>
            <a:gdLst>
              <a:gd name="connsiteX0" fmla="*/ 6350 w 6107176"/>
              <a:gd name="connsiteY0" fmla="*/ 6350 h 6250431"/>
              <a:gd name="connsiteX1" fmla="*/ 6100826 w 6107176"/>
              <a:gd name="connsiteY1" fmla="*/ 6350 h 6250431"/>
              <a:gd name="connsiteX2" fmla="*/ 6100826 w 6107176"/>
              <a:gd name="connsiteY2" fmla="*/ 6244081 h 6250431"/>
              <a:gd name="connsiteX3" fmla="*/ 6350 w 6107176"/>
              <a:gd name="connsiteY3" fmla="*/ 6244081 h 6250431"/>
              <a:gd name="connsiteX4" fmla="*/ 6350 w 6107176"/>
              <a:gd name="connsiteY4" fmla="*/ 6350 h 6250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07176" h="6250431">
                <a:moveTo>
                  <a:pt x="6350" y="6350"/>
                </a:moveTo>
                <a:lnTo>
                  <a:pt x="6100826" y="6350"/>
                </a:lnTo>
                <a:lnTo>
                  <a:pt x="6100826" y="6244081"/>
                </a:lnTo>
                <a:lnTo>
                  <a:pt x="6350" y="624408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72198" y="343280"/>
            <a:ext cx="6078512" cy="6221768"/>
          </a:xfrm>
          <a:custGeom>
            <a:avLst/>
            <a:gdLst>
              <a:gd name="connsiteX0" fmla="*/ 6350 w 6078512"/>
              <a:gd name="connsiteY0" fmla="*/ 6350 h 6221768"/>
              <a:gd name="connsiteX1" fmla="*/ 6350 w 6078512"/>
              <a:gd name="connsiteY1" fmla="*/ 6215418 h 6221768"/>
              <a:gd name="connsiteX2" fmla="*/ 6072162 w 6078512"/>
              <a:gd name="connsiteY2" fmla="*/ 6215418 h 6221768"/>
              <a:gd name="connsiteX3" fmla="*/ 6072162 w 6078512"/>
              <a:gd name="connsiteY3" fmla="*/ 6350 h 6221768"/>
              <a:gd name="connsiteX4" fmla="*/ 6350 w 6078512"/>
              <a:gd name="connsiteY4" fmla="*/ 6350 h 6221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078512" h="6221768">
                <a:moveTo>
                  <a:pt x="6350" y="6350"/>
                </a:moveTo>
                <a:lnTo>
                  <a:pt x="6350" y="6215418"/>
                </a:lnTo>
                <a:lnTo>
                  <a:pt x="6072162" y="6215418"/>
                </a:lnTo>
                <a:lnTo>
                  <a:pt x="6072162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57886" y="6620002"/>
            <a:ext cx="5297932" cy="244347"/>
          </a:xfrm>
          <a:custGeom>
            <a:avLst/>
            <a:gdLst>
              <a:gd name="connsiteX0" fmla="*/ 6350 w 5297932"/>
              <a:gd name="connsiteY0" fmla="*/ 6350 h 244347"/>
              <a:gd name="connsiteX1" fmla="*/ 5291582 w 5297932"/>
              <a:gd name="connsiteY1" fmla="*/ 6350 h 244347"/>
              <a:gd name="connsiteX2" fmla="*/ 5291582 w 5297932"/>
              <a:gd name="connsiteY2" fmla="*/ 237997 h 244347"/>
              <a:gd name="connsiteX3" fmla="*/ 6350 w 5297932"/>
              <a:gd name="connsiteY3" fmla="*/ 237997 h 244347"/>
              <a:gd name="connsiteX4" fmla="*/ 6350 w 5297932"/>
              <a:gd name="connsiteY4" fmla="*/ 6350 h 244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97932" h="244347">
                <a:moveTo>
                  <a:pt x="6350" y="6350"/>
                </a:moveTo>
                <a:lnTo>
                  <a:pt x="5291582" y="6350"/>
                </a:lnTo>
                <a:lnTo>
                  <a:pt x="5291582" y="237997"/>
                </a:lnTo>
                <a:lnTo>
                  <a:pt x="6350" y="23799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63486" y="6625602"/>
            <a:ext cx="5286743" cy="233146"/>
          </a:xfrm>
          <a:custGeom>
            <a:avLst/>
            <a:gdLst>
              <a:gd name="connsiteX0" fmla="*/ 6350 w 5286743"/>
              <a:gd name="connsiteY0" fmla="*/ 6350 h 233146"/>
              <a:gd name="connsiteX1" fmla="*/ 6350 w 5286743"/>
              <a:gd name="connsiteY1" fmla="*/ 226796 h 233146"/>
              <a:gd name="connsiteX2" fmla="*/ 5280393 w 5286743"/>
              <a:gd name="connsiteY2" fmla="*/ 226796 h 233146"/>
              <a:gd name="connsiteX3" fmla="*/ 5280393 w 5286743"/>
              <a:gd name="connsiteY3" fmla="*/ 6350 h 233146"/>
              <a:gd name="connsiteX4" fmla="*/ 6350 w 5286743"/>
              <a:gd name="connsiteY4" fmla="*/ 6350 h 2331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86743" h="233146">
                <a:moveTo>
                  <a:pt x="6350" y="6350"/>
                </a:moveTo>
                <a:lnTo>
                  <a:pt x="6350" y="226796"/>
                </a:lnTo>
                <a:lnTo>
                  <a:pt x="5280393" y="226796"/>
                </a:lnTo>
                <a:lnTo>
                  <a:pt x="5280393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732278" y="2095246"/>
            <a:ext cx="997204" cy="215391"/>
          </a:xfrm>
          <a:custGeom>
            <a:avLst/>
            <a:gdLst>
              <a:gd name="connsiteX0" fmla="*/ 6350 w 997204"/>
              <a:gd name="connsiteY0" fmla="*/ 6350 h 215391"/>
              <a:gd name="connsiteX1" fmla="*/ 990854 w 997204"/>
              <a:gd name="connsiteY1" fmla="*/ 6350 h 215391"/>
              <a:gd name="connsiteX2" fmla="*/ 990854 w 997204"/>
              <a:gd name="connsiteY2" fmla="*/ 209041 h 215391"/>
              <a:gd name="connsiteX3" fmla="*/ 6350 w 997204"/>
              <a:gd name="connsiteY3" fmla="*/ 209041 h 215391"/>
              <a:gd name="connsiteX4" fmla="*/ 6350 w 997204"/>
              <a:gd name="connsiteY4" fmla="*/ 6350 h 215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7204" h="215391">
                <a:moveTo>
                  <a:pt x="6350" y="6350"/>
                </a:moveTo>
                <a:lnTo>
                  <a:pt x="990854" y="6350"/>
                </a:lnTo>
                <a:lnTo>
                  <a:pt x="990854" y="209041"/>
                </a:lnTo>
                <a:lnTo>
                  <a:pt x="6350" y="20904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737231" y="2100199"/>
            <a:ext cx="987298" cy="205486"/>
          </a:xfrm>
          <a:custGeom>
            <a:avLst/>
            <a:gdLst>
              <a:gd name="connsiteX0" fmla="*/ 6350 w 987298"/>
              <a:gd name="connsiteY0" fmla="*/ 6350 h 205486"/>
              <a:gd name="connsiteX1" fmla="*/ 6350 w 987298"/>
              <a:gd name="connsiteY1" fmla="*/ 199136 h 205486"/>
              <a:gd name="connsiteX2" fmla="*/ 980948 w 987298"/>
              <a:gd name="connsiteY2" fmla="*/ 199136 h 205486"/>
              <a:gd name="connsiteX3" fmla="*/ 980948 w 987298"/>
              <a:gd name="connsiteY3" fmla="*/ 6350 h 205486"/>
              <a:gd name="connsiteX4" fmla="*/ 6350 w 987298"/>
              <a:gd name="connsiteY4" fmla="*/ 6350 h 205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87298" h="205486">
                <a:moveTo>
                  <a:pt x="6350" y="6350"/>
                </a:moveTo>
                <a:lnTo>
                  <a:pt x="6350" y="199136"/>
                </a:lnTo>
                <a:lnTo>
                  <a:pt x="980948" y="199136"/>
                </a:lnTo>
                <a:lnTo>
                  <a:pt x="98094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34670" y="3634486"/>
            <a:ext cx="4673092" cy="216916"/>
          </a:xfrm>
          <a:custGeom>
            <a:avLst/>
            <a:gdLst>
              <a:gd name="connsiteX0" fmla="*/ 6350 w 4673092"/>
              <a:gd name="connsiteY0" fmla="*/ 6350 h 216916"/>
              <a:gd name="connsiteX1" fmla="*/ 4666742 w 4673092"/>
              <a:gd name="connsiteY1" fmla="*/ 6350 h 216916"/>
              <a:gd name="connsiteX2" fmla="*/ 4666742 w 4673092"/>
              <a:gd name="connsiteY2" fmla="*/ 210566 h 216916"/>
              <a:gd name="connsiteX3" fmla="*/ 6350 w 4673092"/>
              <a:gd name="connsiteY3" fmla="*/ 210566 h 216916"/>
              <a:gd name="connsiteX4" fmla="*/ 6350 w 4673092"/>
              <a:gd name="connsiteY4" fmla="*/ 6350 h 216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73092" h="216916">
                <a:moveTo>
                  <a:pt x="6350" y="6350"/>
                </a:moveTo>
                <a:lnTo>
                  <a:pt x="4666742" y="6350"/>
                </a:lnTo>
                <a:lnTo>
                  <a:pt x="4666742" y="210566"/>
                </a:lnTo>
                <a:lnTo>
                  <a:pt x="6350" y="210566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39610" y="3639439"/>
            <a:ext cx="4663198" cy="207009"/>
          </a:xfrm>
          <a:custGeom>
            <a:avLst/>
            <a:gdLst>
              <a:gd name="connsiteX0" fmla="*/ 6350 w 4663198"/>
              <a:gd name="connsiteY0" fmla="*/ 6350 h 207009"/>
              <a:gd name="connsiteX1" fmla="*/ 6350 w 4663198"/>
              <a:gd name="connsiteY1" fmla="*/ 200659 h 207009"/>
              <a:gd name="connsiteX2" fmla="*/ 4656848 w 4663198"/>
              <a:gd name="connsiteY2" fmla="*/ 200659 h 207009"/>
              <a:gd name="connsiteX3" fmla="*/ 4656848 w 4663198"/>
              <a:gd name="connsiteY3" fmla="*/ 6350 h 207009"/>
              <a:gd name="connsiteX4" fmla="*/ 6350 w 4663198"/>
              <a:gd name="connsiteY4" fmla="*/ 6350 h 207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63198" h="207009">
                <a:moveTo>
                  <a:pt x="6350" y="6350"/>
                </a:moveTo>
                <a:lnTo>
                  <a:pt x="6350" y="200659"/>
                </a:lnTo>
                <a:lnTo>
                  <a:pt x="4656848" y="200659"/>
                </a:lnTo>
                <a:lnTo>
                  <a:pt x="465684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0412"/>
            <a:ext cx="6159500" cy="6309234"/>
          </a:xfrm>
          <a:prstGeom prst="rect">
            <a:avLst/>
          </a:prstGeom>
          <a:noFill/>
        </p:spPr>
      </p:pic>
      <p:sp>
        <p:nvSpPr>
          <p:cNvPr id="17" name="TextBox 1"/>
          <p:cNvSpPr txBox="1"/>
          <p:nvPr/>
        </p:nvSpPr>
        <p:spPr>
          <a:xfrm>
            <a:off x="6832600" y="2463800"/>
            <a:ext cx="4962897" cy="22776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41300" algn="l"/>
                <a:tab pos="406400" algn="l"/>
              </a:tabLst>
            </a:pP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altLang="zh-CN" sz="18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청년근로자의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참여자격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제한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사유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해당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여부를</a:t>
            </a:r>
          </a:p>
          <a:p>
            <a:pPr>
              <a:lnSpc>
                <a:spcPts val="3200"/>
              </a:lnSpc>
              <a:tabLst>
                <a:tab pos="241300" algn="l"/>
                <a:tab pos="406400" algn="l"/>
              </a:tabLst>
            </a:pPr>
            <a:r>
              <a:rPr lang="en-US" altLang="zh-CN" b="1" dirty="0"/>
              <a:t>	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읽어본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해당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/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해당없음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체크바랍니다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241300" algn="l"/>
                <a:tab pos="406400" algn="l"/>
              </a:tabLst>
            </a:pPr>
            <a:r>
              <a:rPr lang="en-US" altLang="zh-CN" dirty="0"/>
              <a:t>	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중복수혜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관련하여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‘중복서비스목록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보기’는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241300" algn="l"/>
                <a:tab pos="4064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9.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내용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관련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동의하는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경우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체크합니다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808E905-9BC9-46A9-9BC1-B69E479BF126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164C96FC-9A06-4D4A-92EE-5A66C0F77E96}"/>
              </a:ext>
            </a:extLst>
          </p:cNvPr>
          <p:cNvSpPr/>
          <p:nvPr/>
        </p:nvSpPr>
        <p:spPr>
          <a:xfrm>
            <a:off x="5730916" y="5823723"/>
            <a:ext cx="515085" cy="352853"/>
          </a:xfrm>
          <a:prstGeom prst="wedgeRectCallout">
            <a:avLst>
              <a:gd name="adj1" fmla="val -122760"/>
              <a:gd name="adj2" fmla="val 1640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9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6858000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558" y="2113534"/>
            <a:ext cx="6901180" cy="1030732"/>
          </a:xfrm>
          <a:custGeom>
            <a:avLst/>
            <a:gdLst>
              <a:gd name="connsiteX0" fmla="*/ 6350 w 6901180"/>
              <a:gd name="connsiteY0" fmla="*/ 6350 h 1030732"/>
              <a:gd name="connsiteX1" fmla="*/ 6894830 w 6901180"/>
              <a:gd name="connsiteY1" fmla="*/ 6350 h 1030732"/>
              <a:gd name="connsiteX2" fmla="*/ 6894830 w 6901180"/>
              <a:gd name="connsiteY2" fmla="*/ 1024382 h 1030732"/>
              <a:gd name="connsiteX3" fmla="*/ 6350 w 6901180"/>
              <a:gd name="connsiteY3" fmla="*/ 1024382 h 1030732"/>
              <a:gd name="connsiteX4" fmla="*/ 6350 w 6901180"/>
              <a:gd name="connsiteY4" fmla="*/ 6350 h 1030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01180" h="1030732">
                <a:moveTo>
                  <a:pt x="6350" y="6350"/>
                </a:moveTo>
                <a:lnTo>
                  <a:pt x="6894830" y="6350"/>
                </a:lnTo>
                <a:lnTo>
                  <a:pt x="6894830" y="1024382"/>
                </a:lnTo>
                <a:lnTo>
                  <a:pt x="6350" y="102438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2964" y="2136901"/>
            <a:ext cx="6854405" cy="983996"/>
          </a:xfrm>
          <a:custGeom>
            <a:avLst/>
            <a:gdLst>
              <a:gd name="connsiteX0" fmla="*/ 6350 w 6854405"/>
              <a:gd name="connsiteY0" fmla="*/ 6350 h 983996"/>
              <a:gd name="connsiteX1" fmla="*/ 6350 w 6854405"/>
              <a:gd name="connsiteY1" fmla="*/ 977646 h 983996"/>
              <a:gd name="connsiteX2" fmla="*/ 6848055 w 6854405"/>
              <a:gd name="connsiteY2" fmla="*/ 977646 h 983996"/>
              <a:gd name="connsiteX3" fmla="*/ 6848055 w 6854405"/>
              <a:gd name="connsiteY3" fmla="*/ 6350 h 983996"/>
              <a:gd name="connsiteX4" fmla="*/ 6350 w 6854405"/>
              <a:gd name="connsiteY4" fmla="*/ 6350 h 983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4405" h="983996">
                <a:moveTo>
                  <a:pt x="6350" y="6350"/>
                </a:moveTo>
                <a:lnTo>
                  <a:pt x="6350" y="977646"/>
                </a:lnTo>
                <a:lnTo>
                  <a:pt x="6848055" y="977646"/>
                </a:lnTo>
                <a:lnTo>
                  <a:pt x="6848055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944114" y="2678938"/>
            <a:ext cx="1259331" cy="366267"/>
          </a:xfrm>
          <a:custGeom>
            <a:avLst/>
            <a:gdLst>
              <a:gd name="connsiteX0" fmla="*/ 6350 w 1259331"/>
              <a:gd name="connsiteY0" fmla="*/ 6350 h 366267"/>
              <a:gd name="connsiteX1" fmla="*/ 1252981 w 1259331"/>
              <a:gd name="connsiteY1" fmla="*/ 6350 h 366267"/>
              <a:gd name="connsiteX2" fmla="*/ 1252981 w 1259331"/>
              <a:gd name="connsiteY2" fmla="*/ 359917 h 366267"/>
              <a:gd name="connsiteX3" fmla="*/ 6350 w 1259331"/>
              <a:gd name="connsiteY3" fmla="*/ 359917 h 366267"/>
              <a:gd name="connsiteX4" fmla="*/ 6350 w 1259331"/>
              <a:gd name="connsiteY4" fmla="*/ 6350 h 366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59331" h="366267">
                <a:moveTo>
                  <a:pt x="6350" y="6350"/>
                </a:moveTo>
                <a:lnTo>
                  <a:pt x="1252981" y="6350"/>
                </a:lnTo>
                <a:lnTo>
                  <a:pt x="1252981" y="359917"/>
                </a:lnTo>
                <a:lnTo>
                  <a:pt x="6350" y="35991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59227" y="2694051"/>
            <a:ext cx="1229106" cy="336041"/>
          </a:xfrm>
          <a:custGeom>
            <a:avLst/>
            <a:gdLst>
              <a:gd name="connsiteX0" fmla="*/ 6350 w 1229106"/>
              <a:gd name="connsiteY0" fmla="*/ 6350 h 336041"/>
              <a:gd name="connsiteX1" fmla="*/ 6350 w 1229106"/>
              <a:gd name="connsiteY1" fmla="*/ 329691 h 336041"/>
              <a:gd name="connsiteX2" fmla="*/ 1222756 w 1229106"/>
              <a:gd name="connsiteY2" fmla="*/ 329691 h 336041"/>
              <a:gd name="connsiteX3" fmla="*/ 1222756 w 1229106"/>
              <a:gd name="connsiteY3" fmla="*/ 6350 h 336041"/>
              <a:gd name="connsiteX4" fmla="*/ 6350 w 1229106"/>
              <a:gd name="connsiteY4" fmla="*/ 6350 h 336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29106" h="336041">
                <a:moveTo>
                  <a:pt x="6350" y="6350"/>
                </a:moveTo>
                <a:lnTo>
                  <a:pt x="6350" y="329691"/>
                </a:lnTo>
                <a:lnTo>
                  <a:pt x="1222756" y="329691"/>
                </a:lnTo>
                <a:lnTo>
                  <a:pt x="122275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-6350" y="3864609"/>
            <a:ext cx="6927088" cy="1625092"/>
          </a:xfrm>
          <a:custGeom>
            <a:avLst/>
            <a:gdLst>
              <a:gd name="connsiteX0" fmla="*/ 6350 w 6927088"/>
              <a:gd name="connsiteY0" fmla="*/ 6350 h 1625092"/>
              <a:gd name="connsiteX1" fmla="*/ 6920738 w 6927088"/>
              <a:gd name="connsiteY1" fmla="*/ 6350 h 1625092"/>
              <a:gd name="connsiteX2" fmla="*/ 6920738 w 6927088"/>
              <a:gd name="connsiteY2" fmla="*/ 1618742 h 1625092"/>
              <a:gd name="connsiteX3" fmla="*/ 6350 w 6927088"/>
              <a:gd name="connsiteY3" fmla="*/ 1618742 h 1625092"/>
              <a:gd name="connsiteX4" fmla="*/ 6350 w 6927088"/>
              <a:gd name="connsiteY4" fmla="*/ 6350 h 1625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27088" h="1625092">
                <a:moveTo>
                  <a:pt x="6350" y="6350"/>
                </a:moveTo>
                <a:lnTo>
                  <a:pt x="6920738" y="6350"/>
                </a:lnTo>
                <a:lnTo>
                  <a:pt x="6920738" y="1618742"/>
                </a:lnTo>
                <a:lnTo>
                  <a:pt x="6350" y="161874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2014" y="3892931"/>
            <a:ext cx="6870403" cy="1568450"/>
          </a:xfrm>
          <a:custGeom>
            <a:avLst/>
            <a:gdLst>
              <a:gd name="connsiteX0" fmla="*/ 6350 w 6870403"/>
              <a:gd name="connsiteY0" fmla="*/ 6350 h 1568450"/>
              <a:gd name="connsiteX1" fmla="*/ 6350 w 6870403"/>
              <a:gd name="connsiteY1" fmla="*/ 1562100 h 1568450"/>
              <a:gd name="connsiteX2" fmla="*/ 6864053 w 6870403"/>
              <a:gd name="connsiteY2" fmla="*/ 1562100 h 1568450"/>
              <a:gd name="connsiteX3" fmla="*/ 6864053 w 6870403"/>
              <a:gd name="connsiteY3" fmla="*/ 6350 h 1568450"/>
              <a:gd name="connsiteX4" fmla="*/ 6350 w 6870403"/>
              <a:gd name="connsiteY4" fmla="*/ 6350 h 156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70403" h="1568450">
                <a:moveTo>
                  <a:pt x="6350" y="6350"/>
                </a:moveTo>
                <a:lnTo>
                  <a:pt x="6350" y="1562100"/>
                </a:lnTo>
                <a:lnTo>
                  <a:pt x="6864053" y="1562100"/>
                </a:lnTo>
                <a:lnTo>
                  <a:pt x="6864053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298448" y="2362200"/>
            <a:ext cx="1825752" cy="153923"/>
          </a:xfrm>
          <a:custGeom>
            <a:avLst/>
            <a:gdLst>
              <a:gd name="connsiteX0" fmla="*/ 0 w 1825752"/>
              <a:gd name="connsiteY0" fmla="*/ 153923 h 153923"/>
              <a:gd name="connsiteX1" fmla="*/ 1825752 w 1825752"/>
              <a:gd name="connsiteY1" fmla="*/ 153923 h 153923"/>
              <a:gd name="connsiteX2" fmla="*/ 1825752 w 1825752"/>
              <a:gd name="connsiteY2" fmla="*/ 0 h 153923"/>
              <a:gd name="connsiteX3" fmla="*/ 0 w 1825752"/>
              <a:gd name="connsiteY3" fmla="*/ 0 h 153923"/>
              <a:gd name="connsiteX4" fmla="*/ 0 w 1825752"/>
              <a:gd name="connsiteY4" fmla="*/ 153923 h 153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5752" h="153923">
                <a:moveTo>
                  <a:pt x="0" y="153923"/>
                </a:moveTo>
                <a:lnTo>
                  <a:pt x="1825752" y="153923"/>
                </a:lnTo>
                <a:lnTo>
                  <a:pt x="1825752" y="0"/>
                </a:lnTo>
                <a:lnTo>
                  <a:pt x="0" y="0"/>
                </a:lnTo>
                <a:lnTo>
                  <a:pt x="0" y="153923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292098" y="2355850"/>
            <a:ext cx="1838452" cy="166623"/>
          </a:xfrm>
          <a:custGeom>
            <a:avLst/>
            <a:gdLst>
              <a:gd name="connsiteX0" fmla="*/ 6350 w 1838452"/>
              <a:gd name="connsiteY0" fmla="*/ 160273 h 166623"/>
              <a:gd name="connsiteX1" fmla="*/ 1832102 w 1838452"/>
              <a:gd name="connsiteY1" fmla="*/ 160273 h 166623"/>
              <a:gd name="connsiteX2" fmla="*/ 1832102 w 1838452"/>
              <a:gd name="connsiteY2" fmla="*/ 6350 h 166623"/>
              <a:gd name="connsiteX3" fmla="*/ 6350 w 1838452"/>
              <a:gd name="connsiteY3" fmla="*/ 6350 h 166623"/>
              <a:gd name="connsiteX4" fmla="*/ 6350 w 1838452"/>
              <a:gd name="connsiteY4" fmla="*/ 160273 h 166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8452" h="166623">
                <a:moveTo>
                  <a:pt x="6350" y="160273"/>
                </a:moveTo>
                <a:lnTo>
                  <a:pt x="1832102" y="160273"/>
                </a:lnTo>
                <a:lnTo>
                  <a:pt x="1832102" y="6350"/>
                </a:lnTo>
                <a:lnTo>
                  <a:pt x="6350" y="6350"/>
                </a:lnTo>
                <a:lnTo>
                  <a:pt x="6350" y="16027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012436" y="2348484"/>
            <a:ext cx="1395983" cy="149352"/>
          </a:xfrm>
          <a:custGeom>
            <a:avLst/>
            <a:gdLst>
              <a:gd name="connsiteX0" fmla="*/ 0 w 1395983"/>
              <a:gd name="connsiteY0" fmla="*/ 149352 h 149352"/>
              <a:gd name="connsiteX1" fmla="*/ 1395983 w 1395983"/>
              <a:gd name="connsiteY1" fmla="*/ 149352 h 149352"/>
              <a:gd name="connsiteX2" fmla="*/ 1395983 w 1395983"/>
              <a:gd name="connsiteY2" fmla="*/ 0 h 149352"/>
              <a:gd name="connsiteX3" fmla="*/ 0 w 1395983"/>
              <a:gd name="connsiteY3" fmla="*/ 0 h 149352"/>
              <a:gd name="connsiteX4" fmla="*/ 0 w 1395983"/>
              <a:gd name="connsiteY4" fmla="*/ 149352 h 14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5983" h="149352">
                <a:moveTo>
                  <a:pt x="0" y="149352"/>
                </a:moveTo>
                <a:lnTo>
                  <a:pt x="1395983" y="149352"/>
                </a:lnTo>
                <a:lnTo>
                  <a:pt x="1395983" y="0"/>
                </a:lnTo>
                <a:lnTo>
                  <a:pt x="0" y="0"/>
                </a:lnTo>
                <a:lnTo>
                  <a:pt x="0" y="149352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006086" y="2342134"/>
            <a:ext cx="1408683" cy="162052"/>
          </a:xfrm>
          <a:custGeom>
            <a:avLst/>
            <a:gdLst>
              <a:gd name="connsiteX0" fmla="*/ 6350 w 1408683"/>
              <a:gd name="connsiteY0" fmla="*/ 155702 h 162052"/>
              <a:gd name="connsiteX1" fmla="*/ 1402333 w 1408683"/>
              <a:gd name="connsiteY1" fmla="*/ 155702 h 162052"/>
              <a:gd name="connsiteX2" fmla="*/ 1402333 w 1408683"/>
              <a:gd name="connsiteY2" fmla="*/ 6350 h 162052"/>
              <a:gd name="connsiteX3" fmla="*/ 6350 w 1408683"/>
              <a:gd name="connsiteY3" fmla="*/ 6350 h 162052"/>
              <a:gd name="connsiteX4" fmla="*/ 6350 w 1408683"/>
              <a:gd name="connsiteY4" fmla="*/ 155702 h 16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08683" h="162052">
                <a:moveTo>
                  <a:pt x="6350" y="155702"/>
                </a:moveTo>
                <a:lnTo>
                  <a:pt x="1402333" y="155702"/>
                </a:lnTo>
                <a:lnTo>
                  <a:pt x="1402333" y="6350"/>
                </a:lnTo>
                <a:lnTo>
                  <a:pt x="6350" y="6350"/>
                </a:lnTo>
                <a:lnTo>
                  <a:pt x="6350" y="15570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98448" y="2775203"/>
            <a:ext cx="1395984" cy="147828"/>
          </a:xfrm>
          <a:custGeom>
            <a:avLst/>
            <a:gdLst>
              <a:gd name="connsiteX0" fmla="*/ 0 w 1395984"/>
              <a:gd name="connsiteY0" fmla="*/ 147828 h 147828"/>
              <a:gd name="connsiteX1" fmla="*/ 1395984 w 1395984"/>
              <a:gd name="connsiteY1" fmla="*/ 147828 h 147828"/>
              <a:gd name="connsiteX2" fmla="*/ 1395984 w 1395984"/>
              <a:gd name="connsiteY2" fmla="*/ 0 h 147828"/>
              <a:gd name="connsiteX3" fmla="*/ 0 w 1395984"/>
              <a:gd name="connsiteY3" fmla="*/ 0 h 147828"/>
              <a:gd name="connsiteX4" fmla="*/ 0 w 1395984"/>
              <a:gd name="connsiteY4" fmla="*/ 147828 h 1478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5984" h="147828">
                <a:moveTo>
                  <a:pt x="0" y="147828"/>
                </a:moveTo>
                <a:lnTo>
                  <a:pt x="1395984" y="147828"/>
                </a:lnTo>
                <a:lnTo>
                  <a:pt x="1395984" y="0"/>
                </a:lnTo>
                <a:lnTo>
                  <a:pt x="0" y="0"/>
                </a:lnTo>
                <a:lnTo>
                  <a:pt x="0" y="147828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92098" y="2768853"/>
            <a:ext cx="1408684" cy="160528"/>
          </a:xfrm>
          <a:custGeom>
            <a:avLst/>
            <a:gdLst>
              <a:gd name="connsiteX0" fmla="*/ 6350 w 1408684"/>
              <a:gd name="connsiteY0" fmla="*/ 154178 h 160528"/>
              <a:gd name="connsiteX1" fmla="*/ 1402334 w 1408684"/>
              <a:gd name="connsiteY1" fmla="*/ 154178 h 160528"/>
              <a:gd name="connsiteX2" fmla="*/ 1402334 w 1408684"/>
              <a:gd name="connsiteY2" fmla="*/ 6350 h 160528"/>
              <a:gd name="connsiteX3" fmla="*/ 6350 w 1408684"/>
              <a:gd name="connsiteY3" fmla="*/ 6350 h 160528"/>
              <a:gd name="connsiteX4" fmla="*/ 6350 w 1408684"/>
              <a:gd name="connsiteY4" fmla="*/ 154178 h 160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08684" h="160528">
                <a:moveTo>
                  <a:pt x="6350" y="154178"/>
                </a:moveTo>
                <a:lnTo>
                  <a:pt x="1402334" y="154178"/>
                </a:lnTo>
                <a:lnTo>
                  <a:pt x="1402334" y="6350"/>
                </a:lnTo>
                <a:lnTo>
                  <a:pt x="6350" y="6350"/>
                </a:lnTo>
                <a:lnTo>
                  <a:pt x="6350" y="1541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702552" y="1964436"/>
            <a:ext cx="307847" cy="309371"/>
          </a:xfrm>
          <a:custGeom>
            <a:avLst/>
            <a:gdLst>
              <a:gd name="connsiteX0" fmla="*/ 0 w 307847"/>
              <a:gd name="connsiteY0" fmla="*/ 154685 h 309371"/>
              <a:gd name="connsiteX1" fmla="*/ 153923 w 307847"/>
              <a:gd name="connsiteY1" fmla="*/ 0 h 309371"/>
              <a:gd name="connsiteX2" fmla="*/ 307847 w 307847"/>
              <a:gd name="connsiteY2" fmla="*/ 154685 h 309371"/>
              <a:gd name="connsiteX3" fmla="*/ 153923 w 307847"/>
              <a:gd name="connsiteY3" fmla="*/ 309371 h 309371"/>
              <a:gd name="connsiteX4" fmla="*/ 0 w 307847"/>
              <a:gd name="connsiteY4" fmla="*/ 154685 h 309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7" h="309371">
                <a:moveTo>
                  <a:pt x="0" y="154685"/>
                </a:moveTo>
                <a:cubicBezTo>
                  <a:pt x="0" y="69214"/>
                  <a:pt x="68960" y="0"/>
                  <a:pt x="153923" y="0"/>
                </a:cubicBezTo>
                <a:cubicBezTo>
                  <a:pt x="238886" y="0"/>
                  <a:pt x="307847" y="69214"/>
                  <a:pt x="307847" y="154685"/>
                </a:cubicBezTo>
                <a:cubicBezTo>
                  <a:pt x="307847" y="240156"/>
                  <a:pt x="238886" y="309371"/>
                  <a:pt x="153923" y="309371"/>
                </a:cubicBezTo>
                <a:cubicBezTo>
                  <a:pt x="68960" y="309371"/>
                  <a:pt x="0" y="240156"/>
                  <a:pt x="0" y="154685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696202" y="1958086"/>
            <a:ext cx="320547" cy="322071"/>
          </a:xfrm>
          <a:custGeom>
            <a:avLst/>
            <a:gdLst>
              <a:gd name="connsiteX0" fmla="*/ 6350 w 320547"/>
              <a:gd name="connsiteY0" fmla="*/ 161035 h 322071"/>
              <a:gd name="connsiteX1" fmla="*/ 160273 w 320547"/>
              <a:gd name="connsiteY1" fmla="*/ 6350 h 322071"/>
              <a:gd name="connsiteX2" fmla="*/ 314197 w 320547"/>
              <a:gd name="connsiteY2" fmla="*/ 161035 h 322071"/>
              <a:gd name="connsiteX3" fmla="*/ 160273 w 320547"/>
              <a:gd name="connsiteY3" fmla="*/ 315721 h 322071"/>
              <a:gd name="connsiteX4" fmla="*/ 6350 w 320547"/>
              <a:gd name="connsiteY4" fmla="*/ 161035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7" h="322071">
                <a:moveTo>
                  <a:pt x="6350" y="161035"/>
                </a:moveTo>
                <a:cubicBezTo>
                  <a:pt x="6350" y="75564"/>
                  <a:pt x="75310" y="6350"/>
                  <a:pt x="160273" y="6350"/>
                </a:cubicBezTo>
                <a:cubicBezTo>
                  <a:pt x="245236" y="6350"/>
                  <a:pt x="314197" y="75564"/>
                  <a:pt x="314197" y="161035"/>
                </a:cubicBezTo>
                <a:cubicBezTo>
                  <a:pt x="314197" y="246506"/>
                  <a:pt x="245236" y="315721"/>
                  <a:pt x="160273" y="315721"/>
                </a:cubicBezTo>
                <a:cubicBezTo>
                  <a:pt x="75310" y="315721"/>
                  <a:pt x="6350" y="246506"/>
                  <a:pt x="6350" y="161035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702552" y="3688080"/>
            <a:ext cx="307847" cy="309372"/>
          </a:xfrm>
          <a:custGeom>
            <a:avLst/>
            <a:gdLst>
              <a:gd name="connsiteX0" fmla="*/ 0 w 307847"/>
              <a:gd name="connsiteY0" fmla="*/ 154686 h 309372"/>
              <a:gd name="connsiteX1" fmla="*/ 153923 w 307847"/>
              <a:gd name="connsiteY1" fmla="*/ 0 h 309372"/>
              <a:gd name="connsiteX2" fmla="*/ 307847 w 307847"/>
              <a:gd name="connsiteY2" fmla="*/ 154686 h 309372"/>
              <a:gd name="connsiteX3" fmla="*/ 153923 w 307847"/>
              <a:gd name="connsiteY3" fmla="*/ 309372 h 309372"/>
              <a:gd name="connsiteX4" fmla="*/ 0 w 307847"/>
              <a:gd name="connsiteY4" fmla="*/ 154686 h 309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7847" h="309372">
                <a:moveTo>
                  <a:pt x="0" y="154686"/>
                </a:moveTo>
                <a:cubicBezTo>
                  <a:pt x="0" y="69214"/>
                  <a:pt x="68960" y="0"/>
                  <a:pt x="153923" y="0"/>
                </a:cubicBezTo>
                <a:cubicBezTo>
                  <a:pt x="238886" y="0"/>
                  <a:pt x="307847" y="69214"/>
                  <a:pt x="307847" y="154686"/>
                </a:cubicBezTo>
                <a:cubicBezTo>
                  <a:pt x="307847" y="240157"/>
                  <a:pt x="238886" y="309372"/>
                  <a:pt x="153923" y="309372"/>
                </a:cubicBezTo>
                <a:cubicBezTo>
                  <a:pt x="68960" y="309372"/>
                  <a:pt x="0" y="240157"/>
                  <a:pt x="0" y="154686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696202" y="3681730"/>
            <a:ext cx="320547" cy="322072"/>
          </a:xfrm>
          <a:custGeom>
            <a:avLst/>
            <a:gdLst>
              <a:gd name="connsiteX0" fmla="*/ 6350 w 320547"/>
              <a:gd name="connsiteY0" fmla="*/ 161036 h 322072"/>
              <a:gd name="connsiteX1" fmla="*/ 160273 w 320547"/>
              <a:gd name="connsiteY1" fmla="*/ 6350 h 322072"/>
              <a:gd name="connsiteX2" fmla="*/ 314197 w 320547"/>
              <a:gd name="connsiteY2" fmla="*/ 161036 h 322072"/>
              <a:gd name="connsiteX3" fmla="*/ 160273 w 320547"/>
              <a:gd name="connsiteY3" fmla="*/ 315722 h 322072"/>
              <a:gd name="connsiteX4" fmla="*/ 6350 w 320547"/>
              <a:gd name="connsiteY4" fmla="*/ 161036 h 322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0547" h="322072">
                <a:moveTo>
                  <a:pt x="6350" y="161036"/>
                </a:moveTo>
                <a:cubicBezTo>
                  <a:pt x="6350" y="75564"/>
                  <a:pt x="75310" y="6350"/>
                  <a:pt x="160273" y="6350"/>
                </a:cubicBezTo>
                <a:cubicBezTo>
                  <a:pt x="245236" y="6350"/>
                  <a:pt x="314197" y="75564"/>
                  <a:pt x="314197" y="161036"/>
                </a:cubicBezTo>
                <a:cubicBezTo>
                  <a:pt x="314197" y="246507"/>
                  <a:pt x="245236" y="315722"/>
                  <a:pt x="160273" y="315722"/>
                </a:cubicBezTo>
                <a:cubicBezTo>
                  <a:pt x="75310" y="315722"/>
                  <a:pt x="6350" y="246507"/>
                  <a:pt x="6350" y="16103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4800"/>
            <a:ext cx="7581900" cy="391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1276" y="2495295"/>
            <a:ext cx="5113579" cy="23417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79400" algn="l"/>
                <a:tab pos="342900" algn="l"/>
                <a:tab pos="406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맑은 고딕" pitchFamily="18" charset="0"/>
                <a:cs typeface="Times New Roman" pitchFamily="18" charset="0"/>
              </a:rPr>
              <a:t>10.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핵심인력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공제부금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자동이체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정보를</a:t>
            </a:r>
          </a:p>
          <a:p>
            <a:pPr>
              <a:lnSpc>
                <a:spcPts val="3200"/>
              </a:lnSpc>
              <a:tabLst>
                <a:tab pos="279400" algn="l"/>
                <a:tab pos="342900" algn="l"/>
                <a:tab pos="406400" algn="l"/>
              </a:tabLst>
            </a:pPr>
            <a:r>
              <a:rPr lang="en-US" altLang="zh-CN" b="1" dirty="0"/>
              <a:t>		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입력한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예금주명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검증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누릅니다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279400" algn="l"/>
                <a:tab pos="342900" algn="l"/>
                <a:tab pos="406400" algn="l"/>
              </a:tabLst>
            </a:pPr>
            <a:r>
              <a:rPr lang="en-US" altLang="zh-CN" dirty="0"/>
              <a:t>	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★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핸드폰번호가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들어간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계좌번호는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사용하실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없습니다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>
                <a:solidFill>
                  <a:srgbClr val="FF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2500"/>
              </a:lnSpc>
              <a:tabLst>
                <a:tab pos="279400" algn="l"/>
                <a:tab pos="342900" algn="l"/>
                <a:tab pos="4064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11.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공제부금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자동이체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약관동의를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읽어보신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279400" algn="l"/>
                <a:tab pos="342900" algn="l"/>
                <a:tab pos="406400" algn="l"/>
              </a:tabLst>
            </a:pPr>
            <a:r>
              <a:rPr lang="en-US" altLang="zh-CN" b="1" dirty="0"/>
              <a:t>	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체크박스에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체크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68DA355-3CF8-4FCD-BC7E-8A666531124C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말풍선: 사각형 22">
            <a:extLst>
              <a:ext uri="{FF2B5EF4-FFF2-40B4-BE49-F238E27FC236}">
                <a16:creationId xmlns:a16="http://schemas.microsoft.com/office/drawing/2014/main" id="{8F60ABF5-8AE1-4082-A0CB-B7674292AC53}"/>
              </a:ext>
            </a:extLst>
          </p:cNvPr>
          <p:cNvSpPr/>
          <p:nvPr/>
        </p:nvSpPr>
        <p:spPr>
          <a:xfrm>
            <a:off x="6598932" y="1906373"/>
            <a:ext cx="678168" cy="352853"/>
          </a:xfrm>
          <a:prstGeom prst="wedgeRectCallout">
            <a:avLst>
              <a:gd name="adj1" fmla="val -120295"/>
              <a:gd name="adj2" fmla="val -51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10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말풍선: 사각형 23">
            <a:extLst>
              <a:ext uri="{FF2B5EF4-FFF2-40B4-BE49-F238E27FC236}">
                <a16:creationId xmlns:a16="http://schemas.microsoft.com/office/drawing/2014/main" id="{2AAD44D1-D724-4EE0-82B5-598A2517DCA6}"/>
              </a:ext>
            </a:extLst>
          </p:cNvPr>
          <p:cNvSpPr/>
          <p:nvPr/>
        </p:nvSpPr>
        <p:spPr>
          <a:xfrm>
            <a:off x="42964" y="5635498"/>
            <a:ext cx="693636" cy="352853"/>
          </a:xfrm>
          <a:prstGeom prst="wedgeRectCallout">
            <a:avLst>
              <a:gd name="adj1" fmla="val -15397"/>
              <a:gd name="adj2" fmla="val -1311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11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06068" y="2970276"/>
            <a:ext cx="473964" cy="166115"/>
          </a:xfrm>
          <a:custGeom>
            <a:avLst/>
            <a:gdLst>
              <a:gd name="connsiteX0" fmla="*/ 0 w 473964"/>
              <a:gd name="connsiteY0" fmla="*/ 166115 h 166115"/>
              <a:gd name="connsiteX1" fmla="*/ 473964 w 473964"/>
              <a:gd name="connsiteY1" fmla="*/ 166115 h 166115"/>
              <a:gd name="connsiteX2" fmla="*/ 473964 w 473964"/>
              <a:gd name="connsiteY2" fmla="*/ 0 h 166115"/>
              <a:gd name="connsiteX3" fmla="*/ 0 w 473964"/>
              <a:gd name="connsiteY3" fmla="*/ 0 h 166115"/>
              <a:gd name="connsiteX4" fmla="*/ 0 w 473964"/>
              <a:gd name="connsiteY4" fmla="*/ 166115 h 166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964" h="166115">
                <a:moveTo>
                  <a:pt x="0" y="166115"/>
                </a:moveTo>
                <a:lnTo>
                  <a:pt x="473964" y="166115"/>
                </a:lnTo>
                <a:lnTo>
                  <a:pt x="473964" y="0"/>
                </a:lnTo>
                <a:lnTo>
                  <a:pt x="0" y="0"/>
                </a:lnTo>
                <a:lnTo>
                  <a:pt x="0" y="166115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99718" y="2963926"/>
            <a:ext cx="486664" cy="178815"/>
          </a:xfrm>
          <a:custGeom>
            <a:avLst/>
            <a:gdLst>
              <a:gd name="connsiteX0" fmla="*/ 6350 w 486664"/>
              <a:gd name="connsiteY0" fmla="*/ 172465 h 178815"/>
              <a:gd name="connsiteX1" fmla="*/ 480314 w 486664"/>
              <a:gd name="connsiteY1" fmla="*/ 172465 h 178815"/>
              <a:gd name="connsiteX2" fmla="*/ 480314 w 486664"/>
              <a:gd name="connsiteY2" fmla="*/ 6350 h 178815"/>
              <a:gd name="connsiteX3" fmla="*/ 6350 w 486664"/>
              <a:gd name="connsiteY3" fmla="*/ 6350 h 178815"/>
              <a:gd name="connsiteX4" fmla="*/ 6350 w 486664"/>
              <a:gd name="connsiteY4" fmla="*/ 172465 h 178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6664" h="178815">
                <a:moveTo>
                  <a:pt x="6350" y="172465"/>
                </a:moveTo>
                <a:lnTo>
                  <a:pt x="480314" y="172465"/>
                </a:lnTo>
                <a:lnTo>
                  <a:pt x="480314" y="6350"/>
                </a:lnTo>
                <a:lnTo>
                  <a:pt x="6350" y="6350"/>
                </a:lnTo>
                <a:lnTo>
                  <a:pt x="6350" y="17246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588510" y="4093209"/>
            <a:ext cx="1631188" cy="631444"/>
          </a:xfrm>
          <a:custGeom>
            <a:avLst/>
            <a:gdLst>
              <a:gd name="connsiteX0" fmla="*/ 6350 w 1631188"/>
              <a:gd name="connsiteY0" fmla="*/ 6350 h 631444"/>
              <a:gd name="connsiteX1" fmla="*/ 1624838 w 1631188"/>
              <a:gd name="connsiteY1" fmla="*/ 6350 h 631444"/>
              <a:gd name="connsiteX2" fmla="*/ 1624838 w 1631188"/>
              <a:gd name="connsiteY2" fmla="*/ 625094 h 631444"/>
              <a:gd name="connsiteX3" fmla="*/ 6350 w 1631188"/>
              <a:gd name="connsiteY3" fmla="*/ 625094 h 631444"/>
              <a:gd name="connsiteX4" fmla="*/ 6350 w 1631188"/>
              <a:gd name="connsiteY4" fmla="*/ 6350 h 631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1188" h="631444">
                <a:moveTo>
                  <a:pt x="6350" y="6350"/>
                </a:moveTo>
                <a:lnTo>
                  <a:pt x="1624838" y="6350"/>
                </a:lnTo>
                <a:lnTo>
                  <a:pt x="1624838" y="625094"/>
                </a:lnTo>
                <a:lnTo>
                  <a:pt x="6350" y="62509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14925" y="4119626"/>
            <a:ext cx="1578356" cy="578612"/>
          </a:xfrm>
          <a:custGeom>
            <a:avLst/>
            <a:gdLst>
              <a:gd name="connsiteX0" fmla="*/ 6350 w 1578356"/>
              <a:gd name="connsiteY0" fmla="*/ 6350 h 578612"/>
              <a:gd name="connsiteX1" fmla="*/ 6350 w 1578356"/>
              <a:gd name="connsiteY1" fmla="*/ 572262 h 578612"/>
              <a:gd name="connsiteX2" fmla="*/ 1572006 w 1578356"/>
              <a:gd name="connsiteY2" fmla="*/ 572262 h 578612"/>
              <a:gd name="connsiteX3" fmla="*/ 1572006 w 1578356"/>
              <a:gd name="connsiteY3" fmla="*/ 6350 h 578612"/>
              <a:gd name="connsiteX4" fmla="*/ 6350 w 1578356"/>
              <a:gd name="connsiteY4" fmla="*/ 6350 h 578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78356" h="578612">
                <a:moveTo>
                  <a:pt x="6350" y="6350"/>
                </a:moveTo>
                <a:lnTo>
                  <a:pt x="6350" y="572262"/>
                </a:lnTo>
                <a:lnTo>
                  <a:pt x="1572006" y="572262"/>
                </a:lnTo>
                <a:lnTo>
                  <a:pt x="157200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846320" y="2997707"/>
            <a:ext cx="475488" cy="167640"/>
          </a:xfrm>
          <a:custGeom>
            <a:avLst/>
            <a:gdLst>
              <a:gd name="connsiteX0" fmla="*/ 0 w 475488"/>
              <a:gd name="connsiteY0" fmla="*/ 167640 h 167640"/>
              <a:gd name="connsiteX1" fmla="*/ 475488 w 475488"/>
              <a:gd name="connsiteY1" fmla="*/ 167640 h 167640"/>
              <a:gd name="connsiteX2" fmla="*/ 475488 w 475488"/>
              <a:gd name="connsiteY2" fmla="*/ 0 h 167640"/>
              <a:gd name="connsiteX3" fmla="*/ 0 w 475488"/>
              <a:gd name="connsiteY3" fmla="*/ 0 h 167640"/>
              <a:gd name="connsiteX4" fmla="*/ 0 w 475488"/>
              <a:gd name="connsiteY4" fmla="*/ 167640 h 167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5488" h="167640">
                <a:moveTo>
                  <a:pt x="0" y="167640"/>
                </a:moveTo>
                <a:lnTo>
                  <a:pt x="475488" y="167640"/>
                </a:lnTo>
                <a:lnTo>
                  <a:pt x="475488" y="0"/>
                </a:lnTo>
                <a:lnTo>
                  <a:pt x="0" y="0"/>
                </a:lnTo>
                <a:lnTo>
                  <a:pt x="0" y="16764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839970" y="2991357"/>
            <a:ext cx="488188" cy="180340"/>
          </a:xfrm>
          <a:custGeom>
            <a:avLst/>
            <a:gdLst>
              <a:gd name="connsiteX0" fmla="*/ 6350 w 488188"/>
              <a:gd name="connsiteY0" fmla="*/ 173990 h 180340"/>
              <a:gd name="connsiteX1" fmla="*/ 481838 w 488188"/>
              <a:gd name="connsiteY1" fmla="*/ 173990 h 180340"/>
              <a:gd name="connsiteX2" fmla="*/ 481838 w 488188"/>
              <a:gd name="connsiteY2" fmla="*/ 6350 h 180340"/>
              <a:gd name="connsiteX3" fmla="*/ 6350 w 488188"/>
              <a:gd name="connsiteY3" fmla="*/ 6350 h 180340"/>
              <a:gd name="connsiteX4" fmla="*/ 6350 w 488188"/>
              <a:gd name="connsiteY4" fmla="*/ 173990 h 180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8188" h="180340">
                <a:moveTo>
                  <a:pt x="6350" y="173990"/>
                </a:moveTo>
                <a:lnTo>
                  <a:pt x="481838" y="173990"/>
                </a:lnTo>
                <a:lnTo>
                  <a:pt x="481838" y="6350"/>
                </a:lnTo>
                <a:lnTo>
                  <a:pt x="6350" y="6350"/>
                </a:lnTo>
                <a:lnTo>
                  <a:pt x="6350" y="17399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18" y="1892553"/>
            <a:ext cx="7391400" cy="283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87095" y="1892553"/>
            <a:ext cx="4844275" cy="36038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76200" algn="l"/>
                <a:tab pos="139700" algn="l"/>
                <a:tab pos="342900" algn="l"/>
              </a:tabLst>
            </a:pPr>
            <a:r>
              <a:rPr lang="ko-KR" altLang="en-US" sz="1800" b="1" dirty="0">
                <a:latin typeface="Times New Roman" pitchFamily="18" charset="0"/>
                <a:cs typeface="Times New Roman" pitchFamily="18" charset="0"/>
              </a:rPr>
              <a:t>청약정보확인</a:t>
            </a:r>
            <a:endParaRPr lang="en-US" altLang="ko-KR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342900" algn="l"/>
              </a:tabLst>
            </a:pPr>
            <a:endParaRPr lang="en-US" altLang="zh-CN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300"/>
              </a:lnSpc>
              <a:tabLst>
                <a:tab pos="76200" algn="l"/>
                <a:tab pos="139700" algn="l"/>
                <a:tab pos="342900" algn="l"/>
              </a:tabLst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ko-KR" altLang="en-US" sz="1800" dirty="0">
                <a:latin typeface="Times New Roman" pitchFamily="18" charset="0"/>
                <a:cs typeface="Times New Roman" pitchFamily="18" charset="0"/>
              </a:rPr>
              <a:t>기업이 입력한 정보를 확인합니다</a:t>
            </a:r>
            <a:r>
              <a:rPr lang="en-US" altLang="ko-KR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800" dirty="0"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3200"/>
              </a:lnSpc>
              <a:tabLst>
                <a:tab pos="76200" algn="l"/>
                <a:tab pos="139700" algn="l"/>
                <a:tab pos="342900" algn="l"/>
              </a:tabLst>
            </a:pPr>
            <a:r>
              <a:rPr lang="en-US" altLang="zh-CN" dirty="0"/>
              <a:t>	- </a:t>
            </a:r>
            <a:r>
              <a:rPr lang="ko-KR" altLang="en-US" dirty="0"/>
              <a:t>정액적립</a:t>
            </a:r>
            <a:r>
              <a:rPr lang="en-US" altLang="ko-KR" dirty="0"/>
              <a:t>, </a:t>
            </a:r>
            <a:r>
              <a:rPr lang="ko-KR" altLang="en-US" dirty="0"/>
              <a:t>차등적립 반드시 확인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r>
              <a:rPr lang="en-US" altLang="zh-CN" dirty="0"/>
              <a:t> - </a:t>
            </a:r>
            <a:r>
              <a:rPr lang="ko-KR" altLang="en-US" dirty="0"/>
              <a:t>납부일자는 </a:t>
            </a:r>
            <a:r>
              <a:rPr lang="en-US" altLang="ko-KR" dirty="0"/>
              <a:t>5</a:t>
            </a:r>
            <a:r>
              <a:rPr lang="ko-KR" altLang="en-US" dirty="0"/>
              <a:t>일 </a:t>
            </a:r>
            <a:r>
              <a:rPr lang="en-US" altLang="ko-KR" dirty="0"/>
              <a:t>15</a:t>
            </a:r>
            <a:r>
              <a:rPr lang="ko-KR" altLang="en-US" dirty="0"/>
              <a:t>일 </a:t>
            </a:r>
            <a:r>
              <a:rPr lang="en-US" altLang="ko-KR" dirty="0"/>
              <a:t>25</a:t>
            </a:r>
            <a:r>
              <a:rPr lang="ko-KR" altLang="en-US" dirty="0"/>
              <a:t>일 중 기업이 선택한</a:t>
            </a:r>
            <a:endParaRPr lang="en-US" altLang="ko-KR" dirty="0"/>
          </a:p>
          <a:p>
            <a:pPr>
              <a:lnSpc>
                <a:spcPts val="1000"/>
              </a:lnSpc>
            </a:pPr>
            <a:endParaRPr lang="en-US" altLang="ko-KR" dirty="0"/>
          </a:p>
          <a:p>
            <a:pPr>
              <a:lnSpc>
                <a:spcPts val="1000"/>
              </a:lnSpc>
            </a:pPr>
            <a:r>
              <a:rPr lang="ko-KR" altLang="en-US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   </a:t>
            </a:r>
            <a:endParaRPr lang="en-US" altLang="ko-KR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   </a:t>
            </a:r>
            <a:r>
              <a:rPr lang="ko-KR" altLang="en-US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일자에 자동이체 청구됩니다</a:t>
            </a:r>
            <a:r>
              <a:rPr lang="en-US" altLang="ko-KR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139700" algn="l"/>
                <a:tab pos="342900" algn="l"/>
              </a:tabLst>
            </a:pP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12.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모두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입력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및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확인되었을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경우</a:t>
            </a:r>
            <a:r>
              <a:rPr lang="en-US" altLang="zh-CN" sz="1802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</a:p>
          <a:p>
            <a:pPr>
              <a:lnSpc>
                <a:spcPts val="3200"/>
              </a:lnSpc>
              <a:tabLst>
                <a:tab pos="139700" algn="l"/>
                <a:tab pos="342900" algn="l"/>
              </a:tabLst>
            </a:pPr>
            <a:r>
              <a:rPr lang="en-US" altLang="zh-CN" b="1" dirty="0"/>
              <a:t>		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[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다음단계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]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버튼을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눌러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넘어갑니다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DD520FD-7DC2-41FE-91DB-77DC6E971D80}"/>
              </a:ext>
            </a:extLst>
          </p:cNvPr>
          <p:cNvSpPr/>
          <p:nvPr/>
        </p:nvSpPr>
        <p:spPr>
          <a:xfrm>
            <a:off x="4599" y="0"/>
            <a:ext cx="12187401" cy="145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EA673A4A-DADD-4DD0-AFF9-63230A86146C}"/>
              </a:ext>
            </a:extLst>
          </p:cNvPr>
          <p:cNvSpPr/>
          <p:nvPr/>
        </p:nvSpPr>
        <p:spPr>
          <a:xfrm>
            <a:off x="5350294" y="4203502"/>
            <a:ext cx="693636" cy="352853"/>
          </a:xfrm>
          <a:prstGeom prst="wedgeRectCallout">
            <a:avLst>
              <a:gd name="adj1" fmla="val -15397"/>
              <a:gd name="adj2" fmla="val -483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12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406</Words>
  <Application>Microsoft Office PowerPoint</Application>
  <PresentationFormat>와이드스크린</PresentationFormat>
  <Paragraphs>110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HY견고딕</vt:lpstr>
      <vt:lpstr>돋움체</vt:lpstr>
      <vt:lpstr>맑은 고딕</vt:lpstr>
      <vt:lpstr>Arial</vt:lpstr>
      <vt:lpstr>Arial Black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64</cp:revision>
  <dcterms:created xsi:type="dcterms:W3CDTF">2021-04-02T01:18:24Z</dcterms:created>
  <dcterms:modified xsi:type="dcterms:W3CDTF">2021-04-02T08:20:24Z</dcterms:modified>
</cp:coreProperties>
</file>